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46"/>
  </p:notesMasterIdLst>
  <p:handoutMasterIdLst>
    <p:handoutMasterId r:id="rId47"/>
  </p:handoutMasterIdLst>
  <p:sldIdLst>
    <p:sldId id="256" r:id="rId5"/>
    <p:sldId id="257" r:id="rId6"/>
    <p:sldId id="264" r:id="rId7"/>
    <p:sldId id="265" r:id="rId8"/>
    <p:sldId id="288" r:id="rId9"/>
    <p:sldId id="271" r:id="rId10"/>
    <p:sldId id="272" r:id="rId11"/>
    <p:sldId id="277" r:id="rId12"/>
    <p:sldId id="276" r:id="rId13"/>
    <p:sldId id="278" r:id="rId14"/>
    <p:sldId id="279" r:id="rId15"/>
    <p:sldId id="280" r:id="rId16"/>
    <p:sldId id="281" r:id="rId17"/>
    <p:sldId id="282" r:id="rId18"/>
    <p:sldId id="312" r:id="rId19"/>
    <p:sldId id="293" r:id="rId20"/>
    <p:sldId id="283" r:id="rId21"/>
    <p:sldId id="314" r:id="rId22"/>
    <p:sldId id="315" r:id="rId23"/>
    <p:sldId id="316" r:id="rId24"/>
    <p:sldId id="317" r:id="rId25"/>
    <p:sldId id="299" r:id="rId26"/>
    <p:sldId id="300" r:id="rId27"/>
    <p:sldId id="301" r:id="rId28"/>
    <p:sldId id="302" r:id="rId29"/>
    <p:sldId id="303" r:id="rId30"/>
    <p:sldId id="319" r:id="rId31"/>
    <p:sldId id="307" r:id="rId32"/>
    <p:sldId id="318" r:id="rId33"/>
    <p:sldId id="308" r:id="rId34"/>
    <p:sldId id="310" r:id="rId35"/>
    <p:sldId id="320" r:id="rId36"/>
    <p:sldId id="285" r:id="rId37"/>
    <p:sldId id="289" r:id="rId38"/>
    <p:sldId id="290" r:id="rId39"/>
    <p:sldId id="286" r:id="rId40"/>
    <p:sldId id="304" r:id="rId41"/>
    <p:sldId id="305" r:id="rId42"/>
    <p:sldId id="309" r:id="rId43"/>
    <p:sldId id="311" r:id="rId44"/>
    <p:sldId id="28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39254C-5C93-4B88-B58B-7901AB44B96D}">
          <p14:sldIdLst/>
        </p14:section>
        <p14:section name="INTRO SLIDE" id="{6E939810-9B9E-441B-9E8F-FD5F46901511}">
          <p14:sldIdLst>
            <p14:sldId id="256"/>
          </p14:sldIdLst>
        </p14:section>
        <p14:section name="TABLE OF CONTENTS" id="{6255B5DB-094D-48C4-B6FA-7204A892D54A}">
          <p14:sldIdLst>
            <p14:sldId id="257"/>
          </p14:sldIdLst>
        </p14:section>
        <p14:section name="INTRODUCTION" id="{0975A3BD-6184-4DAA-AA67-542E44C6766E}">
          <p14:sldIdLst>
            <p14:sldId id="264"/>
          </p14:sldIdLst>
        </p14:section>
        <p14:section name="LITERATURE SURVEY" id="{B6A907BD-FF9E-414B-B904-AE9F63662918}">
          <p14:sldIdLst>
            <p14:sldId id="265"/>
            <p14:sldId id="288"/>
          </p14:sldIdLst>
        </p14:section>
        <p14:section name="MOTIVATION" id="{33C3C235-D0CD-46B8-B6D4-C1A83B8FA7D9}">
          <p14:sldIdLst>
            <p14:sldId id="271"/>
          </p14:sldIdLst>
        </p14:section>
        <p14:section name="OBJECTIVES" id="{F6D47F3C-0BFC-41F0-9EB4-453EA9E3C318}">
          <p14:sldIdLst>
            <p14:sldId id="272"/>
          </p14:sldIdLst>
        </p14:section>
        <p14:section name="METHODOLOGY" id="{880CB37F-52FA-475C-A6BB-02CC52C41BCB}">
          <p14:sldIdLst>
            <p14:sldId id="277"/>
            <p14:sldId id="276"/>
            <p14:sldId id="278"/>
            <p14:sldId id="279"/>
            <p14:sldId id="280"/>
          </p14:sldIdLst>
        </p14:section>
        <p14:section name="RESULTS" id="{876494C2-AF1C-4E75-8370-4E4E3A631D43}">
          <p14:sldIdLst>
            <p14:sldId id="281"/>
          </p14:sldIdLst>
        </p14:section>
        <p14:section name="RESULTS AND DISCUSSIONS" id="{0F7C959F-4880-4E35-BA27-02FADB5B2F69}">
          <p14:sldIdLst>
            <p14:sldId id="282"/>
            <p14:sldId id="312"/>
            <p14:sldId id="293"/>
            <p14:sldId id="283"/>
            <p14:sldId id="314"/>
            <p14:sldId id="315"/>
            <p14:sldId id="316"/>
            <p14:sldId id="317"/>
            <p14:sldId id="299"/>
            <p14:sldId id="300"/>
            <p14:sldId id="301"/>
            <p14:sldId id="302"/>
            <p14:sldId id="303"/>
            <p14:sldId id="319"/>
          </p14:sldIdLst>
        </p14:section>
        <p14:section name="ADDITIONAL WORKS DONE" id="{5E1EC4DC-B133-490A-8367-E8E6205B009D}">
          <p14:sldIdLst>
            <p14:sldId id="307"/>
            <p14:sldId id="318"/>
          </p14:sldIdLst>
        </p14:section>
        <p14:section name="OVERAL ANALYSIS" id="{E7CC5F9F-AECA-4995-A489-E3E5A696E4DA}">
          <p14:sldIdLst>
            <p14:sldId id="308"/>
            <p14:sldId id="310"/>
            <p14:sldId id="320"/>
          </p14:sldIdLst>
        </p14:section>
        <p14:section name="MILESTONES ACHIEVED" id="{E70C721C-0D9F-4300-B891-23E81A2B4B4B}">
          <p14:sldIdLst>
            <p14:sldId id="285"/>
            <p14:sldId id="289"/>
            <p14:sldId id="290"/>
            <p14:sldId id="286"/>
            <p14:sldId id="304"/>
            <p14:sldId id="305"/>
          </p14:sldIdLst>
        </p14:section>
        <p14:section name="SUMMARY" id="{D8030B59-04FB-4E1C-BA00-BDA4825939D6}">
          <p14:sldIdLst>
            <p14:sldId id="309"/>
            <p14:sldId id="311"/>
          </p14:sldIdLst>
        </p14:section>
        <p14:section name="REFERENCE LINKS" id="{5C016819-9AFB-4BF7-B76D-063329FDBE08}">
          <p14:sldIdLst>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91" autoAdjust="0"/>
    <p:restoredTop sz="94660"/>
  </p:normalViewPr>
  <p:slideViewPr>
    <p:cSldViewPr snapToGrid="0">
      <p:cViewPr varScale="1">
        <p:scale>
          <a:sx n="72" d="100"/>
          <a:sy n="72" d="100"/>
        </p:scale>
        <p:origin x="282" y="60"/>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DCCD097-DCD1-44B7-A764-A931CD9A2F13}">
      <dgm:prSet phldrT="[Text]"/>
      <dgm:spPr/>
      <dgm:t>
        <a:bodyPr/>
        <a:lstStyle/>
        <a:p>
          <a:r>
            <a:rPr lang="en-US" dirty="0"/>
            <a:t>1</a:t>
          </a:r>
        </a:p>
      </dgm:t>
    </dgm:pt>
    <dgm:pt modelId="{05A88437-320C-4646-9741-E9B4E6F95B19}" type="parTrans" cxnId="{2AC4AE47-6B70-4713-BFFD-81E5D2BB84B3}">
      <dgm:prSet/>
      <dgm:spPr/>
      <dgm:t>
        <a:bodyPr/>
        <a:lstStyle/>
        <a:p>
          <a:endParaRPr lang="en-US"/>
        </a:p>
      </dgm:t>
    </dgm:pt>
    <dgm:pt modelId="{79134B19-AD2D-4E08-9B1F-8748AC250747}" type="sibTrans" cxnId="{2AC4AE47-6B70-4713-BFFD-81E5D2BB84B3}">
      <dgm:prSet/>
      <dgm:spPr/>
      <dgm:t>
        <a:bodyPr/>
        <a:lstStyle/>
        <a:p>
          <a:endParaRPr lang="en-US"/>
        </a:p>
      </dgm:t>
    </dgm:pt>
    <dgm:pt modelId="{86D46E58-3212-42D0-910A-29380F8C1A80}">
      <dgm:prSet phldrT="[Text]"/>
      <dgm:spPr/>
      <dgm:t>
        <a:bodyPr/>
        <a:lstStyle/>
        <a:p>
          <a:r>
            <a:rPr lang="en-US" dirty="0"/>
            <a:t>DATA COLLECTION AND PREPROCESSING</a:t>
          </a:r>
        </a:p>
      </dgm:t>
    </dgm:pt>
    <dgm:pt modelId="{D67927B0-CD8B-40A2-AA66-577290106963}" type="parTrans" cxnId="{BB5F83E4-DF65-49A3-8202-3326C3D6EC1D}">
      <dgm:prSet/>
      <dgm:spPr/>
      <dgm:t>
        <a:bodyPr/>
        <a:lstStyle/>
        <a:p>
          <a:endParaRPr lang="en-US"/>
        </a:p>
      </dgm:t>
    </dgm:pt>
    <dgm:pt modelId="{0868C0DF-2144-4E45-8079-68AAF80256BB}" type="sibTrans" cxnId="{BB5F83E4-DF65-49A3-8202-3326C3D6EC1D}">
      <dgm:prSet/>
      <dgm:spPr/>
      <dgm:t>
        <a:bodyPr/>
        <a:lstStyle/>
        <a:p>
          <a:endParaRPr lang="en-US"/>
        </a:p>
      </dgm:t>
    </dgm:pt>
    <dgm:pt modelId="{2E8C7BAF-A15D-4A05-8E9B-C7E29508F402}">
      <dgm:prSet phldrT="[Text]"/>
      <dgm:spPr/>
      <dgm:t>
        <a:bodyPr/>
        <a:lstStyle/>
        <a:p>
          <a:r>
            <a:rPr lang="en-US" dirty="0"/>
            <a:t>2</a:t>
          </a:r>
        </a:p>
      </dgm:t>
    </dgm:pt>
    <dgm:pt modelId="{46C86F6D-2BFD-425E-93E9-34896CF9F50D}" type="parTrans" cxnId="{D5D7B525-3DCF-4957-A37D-DD750EA573C7}">
      <dgm:prSet/>
      <dgm:spPr/>
      <dgm:t>
        <a:bodyPr/>
        <a:lstStyle/>
        <a:p>
          <a:endParaRPr lang="en-US"/>
        </a:p>
      </dgm:t>
    </dgm:pt>
    <dgm:pt modelId="{513DEBF7-A79D-4D1C-8E95-EDC375DC9162}" type="sibTrans" cxnId="{D5D7B525-3DCF-4957-A37D-DD750EA573C7}">
      <dgm:prSet/>
      <dgm:spPr/>
      <dgm:t>
        <a:bodyPr/>
        <a:lstStyle/>
        <a:p>
          <a:endParaRPr lang="en-US"/>
        </a:p>
      </dgm:t>
    </dgm:pt>
    <dgm:pt modelId="{48512610-065A-4EE2-B241-CDA56A346937}">
      <dgm:prSet phldrT="[Text]"/>
      <dgm:spPr/>
      <dgm:t>
        <a:bodyPr/>
        <a:lstStyle/>
        <a:p>
          <a:r>
            <a:rPr lang="en-US" dirty="0"/>
            <a:t>MACHINE LEARNING MODEL SELECTION AND TRAINING</a:t>
          </a:r>
        </a:p>
      </dgm:t>
    </dgm:pt>
    <dgm:pt modelId="{7B23EE0A-EBA2-4D99-B22A-DDCB16911E16}" type="parTrans" cxnId="{C5AD4AC5-75D1-4B54-AFB7-55E31B88321B}">
      <dgm:prSet/>
      <dgm:spPr/>
      <dgm:t>
        <a:bodyPr/>
        <a:lstStyle/>
        <a:p>
          <a:endParaRPr lang="en-US"/>
        </a:p>
      </dgm:t>
    </dgm:pt>
    <dgm:pt modelId="{31E87D83-7245-4468-9B46-C87AEEE440D2}" type="sibTrans" cxnId="{C5AD4AC5-75D1-4B54-AFB7-55E31B88321B}">
      <dgm:prSet/>
      <dgm:spPr/>
      <dgm:t>
        <a:bodyPr/>
        <a:lstStyle/>
        <a:p>
          <a:endParaRPr lang="en-US"/>
        </a:p>
      </dgm:t>
    </dgm:pt>
    <dgm:pt modelId="{3D8C7F10-6D2E-49C6-B6E1-2A95B1752A21}">
      <dgm:prSet phldrT="[Text]"/>
      <dgm:spPr/>
      <dgm:t>
        <a:bodyPr/>
        <a:lstStyle/>
        <a:p>
          <a:r>
            <a:rPr lang="en-US" dirty="0"/>
            <a:t>3</a:t>
          </a:r>
        </a:p>
      </dgm:t>
    </dgm:pt>
    <dgm:pt modelId="{120B6A80-33EC-493B-AFEC-4531ACE18981}" type="parTrans" cxnId="{4F2719D6-FDC1-45BD-B8EA-D1B8734BCAD5}">
      <dgm:prSet/>
      <dgm:spPr/>
      <dgm:t>
        <a:bodyPr/>
        <a:lstStyle/>
        <a:p>
          <a:endParaRPr lang="en-US"/>
        </a:p>
      </dgm:t>
    </dgm:pt>
    <dgm:pt modelId="{5C11BEC6-0DAA-4E2C-8EDA-98F5B643E2E6}" type="sibTrans" cxnId="{4F2719D6-FDC1-45BD-B8EA-D1B8734BCAD5}">
      <dgm:prSet/>
      <dgm:spPr/>
      <dgm:t>
        <a:bodyPr/>
        <a:lstStyle/>
        <a:p>
          <a:endParaRPr lang="en-US"/>
        </a:p>
      </dgm:t>
    </dgm:pt>
    <dgm:pt modelId="{06F96150-9CD3-4928-B2A9-15636E7317B9}">
      <dgm:prSet phldrT="[Text]"/>
      <dgm:spPr/>
      <dgm:t>
        <a:bodyPr/>
        <a:lstStyle/>
        <a:p>
          <a:r>
            <a:rPr lang="en-US" dirty="0"/>
            <a:t>ABC CLASSIFICATION IMPLEMENTATION</a:t>
          </a:r>
        </a:p>
      </dgm:t>
    </dgm:pt>
    <dgm:pt modelId="{454E6582-D304-4DB9-BEEB-268A11152297}" type="parTrans" cxnId="{C64FCC9C-19E4-4EDA-B9E5-72798106F19D}">
      <dgm:prSet/>
      <dgm:spPr/>
      <dgm:t>
        <a:bodyPr/>
        <a:lstStyle/>
        <a:p>
          <a:endParaRPr lang="en-US"/>
        </a:p>
      </dgm:t>
    </dgm:pt>
    <dgm:pt modelId="{E00D7C0E-FA12-4D99-A2BF-FB0A65A2E7D5}" type="sibTrans" cxnId="{C64FCC9C-19E4-4EDA-B9E5-72798106F19D}">
      <dgm:prSet/>
      <dgm:spPr/>
      <dgm:t>
        <a:bodyPr/>
        <a:lstStyle/>
        <a:p>
          <a:endParaRPr lang="en-US"/>
        </a:p>
      </dgm:t>
    </dgm:pt>
    <dgm:pt modelId="{39AD7D46-52E0-4FDF-BF94-0E61238477B0}">
      <dgm:prSet phldrT="[Text]"/>
      <dgm:spPr/>
      <dgm:t>
        <a:bodyPr/>
        <a:lstStyle/>
        <a:p>
          <a:r>
            <a:rPr lang="en-US" dirty="0"/>
            <a:t>MODEL EVALUATION AND PERFORMANCE ANALYSIS</a:t>
          </a:r>
        </a:p>
      </dgm:t>
    </dgm:pt>
    <dgm:pt modelId="{52779C72-10B3-461E-838B-AB7A261AE4D5}" type="sibTrans" cxnId="{F597AFA9-40D9-4FE5-A1D9-5205E884FFF1}">
      <dgm:prSet/>
      <dgm:spPr/>
      <dgm:t>
        <a:bodyPr/>
        <a:lstStyle/>
        <a:p>
          <a:endParaRPr lang="en-US"/>
        </a:p>
      </dgm:t>
    </dgm:pt>
    <dgm:pt modelId="{CEE3045A-D97A-4B68-A192-895FED0C79CF}" type="parTrans" cxnId="{F597AFA9-40D9-4FE5-A1D9-5205E884FFF1}">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F1550806-7D15-482D-A44B-699CC2E9934B}" type="pres">
      <dgm:prSet presAssocID="{DDCCD097-DCD1-44B7-A764-A931CD9A2F13}" presName="composite" presStyleCnt="0"/>
      <dgm:spPr/>
    </dgm:pt>
    <dgm:pt modelId="{5A433EC4-532A-4C61-99CF-A7F39CC97856}" type="pres">
      <dgm:prSet presAssocID="{DDCCD097-DCD1-44B7-A764-A931CD9A2F13}" presName="parentText" presStyleLbl="alignNode1" presStyleIdx="0" presStyleCnt="3">
        <dgm:presLayoutVars>
          <dgm:chMax val="1"/>
          <dgm:bulletEnabled val="1"/>
        </dgm:presLayoutVars>
      </dgm:prSet>
      <dgm:spPr/>
    </dgm:pt>
    <dgm:pt modelId="{F8D0396A-7512-4D9D-9BB4-B1CCDC708143}" type="pres">
      <dgm:prSet presAssocID="{DDCCD097-DCD1-44B7-A764-A931CD9A2F13}" presName="descendantText" presStyleLbl="alignAcc1" presStyleIdx="0" presStyleCnt="3">
        <dgm:presLayoutVars>
          <dgm:bulletEnabled val="1"/>
        </dgm:presLayoutVars>
      </dgm:prSet>
      <dgm:spPr/>
    </dgm:pt>
    <dgm:pt modelId="{EEEF6408-915D-4507-BBB4-D25C6ED6FB4E}" type="pres">
      <dgm:prSet presAssocID="{79134B19-AD2D-4E08-9B1F-8748AC250747}" presName="sp" presStyleCnt="0"/>
      <dgm:spPr/>
    </dgm:pt>
    <dgm:pt modelId="{B3CB10A9-B633-410E-A961-A0C0928E535C}" type="pres">
      <dgm:prSet presAssocID="{2E8C7BAF-A15D-4A05-8E9B-C7E29508F402}" presName="composite" presStyleCnt="0"/>
      <dgm:spPr/>
    </dgm:pt>
    <dgm:pt modelId="{8B0304AA-BAD3-488B-98A1-060743E8F7EE}" type="pres">
      <dgm:prSet presAssocID="{2E8C7BAF-A15D-4A05-8E9B-C7E29508F402}" presName="parentText" presStyleLbl="alignNode1" presStyleIdx="1" presStyleCnt="3">
        <dgm:presLayoutVars>
          <dgm:chMax val="1"/>
          <dgm:bulletEnabled val="1"/>
        </dgm:presLayoutVars>
      </dgm:prSet>
      <dgm:spPr/>
    </dgm:pt>
    <dgm:pt modelId="{4DD6CE14-B5B2-47AD-BDB9-BF79BF598B58}" type="pres">
      <dgm:prSet presAssocID="{2E8C7BAF-A15D-4A05-8E9B-C7E29508F402}" presName="descendantText" presStyleLbl="alignAcc1" presStyleIdx="1" presStyleCnt="3">
        <dgm:presLayoutVars>
          <dgm:bulletEnabled val="1"/>
        </dgm:presLayoutVars>
      </dgm:prSet>
      <dgm:spPr/>
    </dgm:pt>
    <dgm:pt modelId="{E51BFAB3-4A4F-40E4-93F6-367B98E73690}" type="pres">
      <dgm:prSet presAssocID="{513DEBF7-A79D-4D1C-8E95-EDC375DC9162}" presName="sp" presStyleCnt="0"/>
      <dgm:spPr/>
    </dgm:pt>
    <dgm:pt modelId="{2D61AEA1-EB33-4E6F-AA40-9DC7CCFE2ED9}" type="pres">
      <dgm:prSet presAssocID="{3D8C7F10-6D2E-49C6-B6E1-2A95B1752A21}" presName="composite" presStyleCnt="0"/>
      <dgm:spPr/>
    </dgm:pt>
    <dgm:pt modelId="{088EF4C9-422A-4E89-8DD1-EEE9E53648A4}" type="pres">
      <dgm:prSet presAssocID="{3D8C7F10-6D2E-49C6-B6E1-2A95B1752A21}" presName="parentText" presStyleLbl="alignNode1" presStyleIdx="2" presStyleCnt="3">
        <dgm:presLayoutVars>
          <dgm:chMax val="1"/>
          <dgm:bulletEnabled val="1"/>
        </dgm:presLayoutVars>
      </dgm:prSet>
      <dgm:spPr/>
    </dgm:pt>
    <dgm:pt modelId="{7E410F4C-5AC4-4A13-B772-A86B7CB3139D}" type="pres">
      <dgm:prSet presAssocID="{3D8C7F10-6D2E-49C6-B6E1-2A95B1752A21}" presName="descendantText" presStyleLbl="alignAcc1" presStyleIdx="2" presStyleCnt="3">
        <dgm:presLayoutVars>
          <dgm:bulletEnabled val="1"/>
        </dgm:presLayoutVars>
      </dgm:prSet>
      <dgm:spPr/>
    </dgm:pt>
  </dgm:ptLst>
  <dgm:cxnLst>
    <dgm:cxn modelId="{1ABA700C-D9FE-4BD2-8D12-1D0307D5292E}" type="presOf" srcId="{39AD7D46-52E0-4FDF-BF94-0E61238477B0}" destId="{7E410F4C-5AC4-4A13-B772-A86B7CB3139D}" srcOrd="0" destOrd="0" presId="urn:microsoft.com/office/officeart/2005/8/layout/chevron2"/>
    <dgm:cxn modelId="{D5D7B525-3DCF-4957-A37D-DD750EA573C7}" srcId="{4A742029-9343-4AF9-8CD7-3A3870AFC6E5}" destId="{2E8C7BAF-A15D-4A05-8E9B-C7E29508F402}" srcOrd="1" destOrd="0" parTransId="{46C86F6D-2BFD-425E-93E9-34896CF9F50D}" sibTransId="{513DEBF7-A79D-4D1C-8E95-EDC375DC9162}"/>
    <dgm:cxn modelId="{2554865C-6C38-4E69-81A9-48933AD05DCD}" type="presOf" srcId="{4A742029-9343-4AF9-8CD7-3A3870AFC6E5}" destId="{695DC34E-3589-4D3B-9242-15EF1CC954AA}" srcOrd="0" destOrd="0" presId="urn:microsoft.com/office/officeart/2005/8/layout/chevron2"/>
    <dgm:cxn modelId="{D1718C44-AAF9-4601-B0F8-2BF936AB8AF2}" type="presOf" srcId="{06F96150-9CD3-4928-B2A9-15636E7317B9}" destId="{F8D0396A-7512-4D9D-9BB4-B1CCDC708143}" srcOrd="0" destOrd="1" presId="urn:microsoft.com/office/officeart/2005/8/layout/chevron2"/>
    <dgm:cxn modelId="{711BA764-F9B5-4AD4-B325-AF077FA38601}" type="presOf" srcId="{48512610-065A-4EE2-B241-CDA56A346937}" destId="{4DD6CE14-B5B2-47AD-BDB9-BF79BF598B58}" srcOrd="0" destOrd="0" presId="urn:microsoft.com/office/officeart/2005/8/layout/chevron2"/>
    <dgm:cxn modelId="{2AC4AE47-6B70-4713-BFFD-81E5D2BB84B3}" srcId="{4A742029-9343-4AF9-8CD7-3A3870AFC6E5}" destId="{DDCCD097-DCD1-44B7-A764-A931CD9A2F13}" srcOrd="0" destOrd="0" parTransId="{05A88437-320C-4646-9741-E9B4E6F95B19}" sibTransId="{79134B19-AD2D-4E08-9B1F-8748AC250747}"/>
    <dgm:cxn modelId="{4BA4C896-1297-4656-921F-767DEAFC8F78}" type="presOf" srcId="{3D8C7F10-6D2E-49C6-B6E1-2A95B1752A21}" destId="{088EF4C9-422A-4E89-8DD1-EEE9E53648A4}" srcOrd="0" destOrd="0" presId="urn:microsoft.com/office/officeart/2005/8/layout/chevron2"/>
    <dgm:cxn modelId="{92C5AD9C-BA11-4E53-9CCD-8C958BFCD660}" type="presOf" srcId="{86D46E58-3212-42D0-910A-29380F8C1A80}" destId="{F8D0396A-7512-4D9D-9BB4-B1CCDC708143}" srcOrd="0" destOrd="0" presId="urn:microsoft.com/office/officeart/2005/8/layout/chevron2"/>
    <dgm:cxn modelId="{C64FCC9C-19E4-4EDA-B9E5-72798106F19D}" srcId="{DDCCD097-DCD1-44B7-A764-A931CD9A2F13}" destId="{06F96150-9CD3-4928-B2A9-15636E7317B9}" srcOrd="1" destOrd="0" parTransId="{454E6582-D304-4DB9-BEEB-268A11152297}" sibTransId="{E00D7C0E-FA12-4D99-A2BF-FB0A65A2E7D5}"/>
    <dgm:cxn modelId="{F597AFA9-40D9-4FE5-A1D9-5205E884FFF1}" srcId="{3D8C7F10-6D2E-49C6-B6E1-2A95B1752A21}" destId="{39AD7D46-52E0-4FDF-BF94-0E61238477B0}" srcOrd="0" destOrd="0" parTransId="{CEE3045A-D97A-4B68-A192-895FED0C79CF}" sibTransId="{52779C72-10B3-461E-838B-AB7A261AE4D5}"/>
    <dgm:cxn modelId="{C5AD4AC5-75D1-4B54-AFB7-55E31B88321B}" srcId="{2E8C7BAF-A15D-4A05-8E9B-C7E29508F402}" destId="{48512610-065A-4EE2-B241-CDA56A346937}" srcOrd="0" destOrd="0" parTransId="{7B23EE0A-EBA2-4D99-B22A-DDCB16911E16}" sibTransId="{31E87D83-7245-4468-9B46-C87AEEE440D2}"/>
    <dgm:cxn modelId="{8C735BD0-D36B-4508-B7FC-E0F376E389CA}" type="presOf" srcId="{2E8C7BAF-A15D-4A05-8E9B-C7E29508F402}" destId="{8B0304AA-BAD3-488B-98A1-060743E8F7EE}" srcOrd="0" destOrd="0" presId="urn:microsoft.com/office/officeart/2005/8/layout/chevron2"/>
    <dgm:cxn modelId="{4F2719D6-FDC1-45BD-B8EA-D1B8734BCAD5}" srcId="{4A742029-9343-4AF9-8CD7-3A3870AFC6E5}" destId="{3D8C7F10-6D2E-49C6-B6E1-2A95B1752A21}" srcOrd="2" destOrd="0" parTransId="{120B6A80-33EC-493B-AFEC-4531ACE18981}" sibTransId="{5C11BEC6-0DAA-4E2C-8EDA-98F5B643E2E6}"/>
    <dgm:cxn modelId="{AA88A5D7-60CA-4985-874B-7A6D5ECF1F1A}" type="presOf" srcId="{DDCCD097-DCD1-44B7-A764-A931CD9A2F13}" destId="{5A433EC4-532A-4C61-99CF-A7F39CC97856}" srcOrd="0" destOrd="0" presId="urn:microsoft.com/office/officeart/2005/8/layout/chevron2"/>
    <dgm:cxn modelId="{BB5F83E4-DF65-49A3-8202-3326C3D6EC1D}" srcId="{DDCCD097-DCD1-44B7-A764-A931CD9A2F13}" destId="{86D46E58-3212-42D0-910A-29380F8C1A80}" srcOrd="0" destOrd="0" parTransId="{D67927B0-CD8B-40A2-AA66-577290106963}" sibTransId="{0868C0DF-2144-4E45-8079-68AAF80256BB}"/>
    <dgm:cxn modelId="{086FEA59-AB25-4C36-BEED-DCF06363BD8E}" type="presParOf" srcId="{695DC34E-3589-4D3B-9242-15EF1CC954AA}" destId="{F1550806-7D15-482D-A44B-699CC2E9934B}" srcOrd="0" destOrd="0" presId="urn:microsoft.com/office/officeart/2005/8/layout/chevron2"/>
    <dgm:cxn modelId="{80D55821-162D-4151-BE3A-184639023306}" type="presParOf" srcId="{F1550806-7D15-482D-A44B-699CC2E9934B}" destId="{5A433EC4-532A-4C61-99CF-A7F39CC97856}" srcOrd="0" destOrd="0" presId="urn:microsoft.com/office/officeart/2005/8/layout/chevron2"/>
    <dgm:cxn modelId="{6CFD438F-0DD7-452C-ACCF-116D936F3229}" type="presParOf" srcId="{F1550806-7D15-482D-A44B-699CC2E9934B}" destId="{F8D0396A-7512-4D9D-9BB4-B1CCDC708143}" srcOrd="1" destOrd="0" presId="urn:microsoft.com/office/officeart/2005/8/layout/chevron2"/>
    <dgm:cxn modelId="{F558B328-157F-4F2B-A8FC-47ABCE992E81}" type="presParOf" srcId="{695DC34E-3589-4D3B-9242-15EF1CC954AA}" destId="{EEEF6408-915D-4507-BBB4-D25C6ED6FB4E}" srcOrd="1" destOrd="0" presId="urn:microsoft.com/office/officeart/2005/8/layout/chevron2"/>
    <dgm:cxn modelId="{CDACDDB2-2045-44B6-94A5-3DB0FC016043}" type="presParOf" srcId="{695DC34E-3589-4D3B-9242-15EF1CC954AA}" destId="{B3CB10A9-B633-410E-A961-A0C0928E535C}" srcOrd="2" destOrd="0" presId="urn:microsoft.com/office/officeart/2005/8/layout/chevron2"/>
    <dgm:cxn modelId="{715EFFCC-B15F-4D85-BF5A-C1B0DF7A70B1}" type="presParOf" srcId="{B3CB10A9-B633-410E-A961-A0C0928E535C}" destId="{8B0304AA-BAD3-488B-98A1-060743E8F7EE}" srcOrd="0" destOrd="0" presId="urn:microsoft.com/office/officeart/2005/8/layout/chevron2"/>
    <dgm:cxn modelId="{664DEB6C-94D2-4A3F-8839-799453BF36B2}" type="presParOf" srcId="{B3CB10A9-B633-410E-A961-A0C0928E535C}" destId="{4DD6CE14-B5B2-47AD-BDB9-BF79BF598B58}" srcOrd="1" destOrd="0" presId="urn:microsoft.com/office/officeart/2005/8/layout/chevron2"/>
    <dgm:cxn modelId="{B57EFDB0-B991-4C28-8A20-66C818804833}" type="presParOf" srcId="{695DC34E-3589-4D3B-9242-15EF1CC954AA}" destId="{E51BFAB3-4A4F-40E4-93F6-367B98E73690}" srcOrd="3" destOrd="0" presId="urn:microsoft.com/office/officeart/2005/8/layout/chevron2"/>
    <dgm:cxn modelId="{05C8D85E-5F29-4A9C-8452-0A3E867EB3F2}" type="presParOf" srcId="{695DC34E-3589-4D3B-9242-15EF1CC954AA}" destId="{2D61AEA1-EB33-4E6F-AA40-9DC7CCFE2ED9}" srcOrd="4" destOrd="0" presId="urn:microsoft.com/office/officeart/2005/8/layout/chevron2"/>
    <dgm:cxn modelId="{B32ADB52-8A2F-40FE-9A74-F20CDFE763F8}" type="presParOf" srcId="{2D61AEA1-EB33-4E6F-AA40-9DC7CCFE2ED9}" destId="{088EF4C9-422A-4E89-8DD1-EEE9E53648A4}" srcOrd="0" destOrd="0" presId="urn:microsoft.com/office/officeart/2005/8/layout/chevron2"/>
    <dgm:cxn modelId="{CDCA38BE-6CD6-46D6-9D60-E17C197CF720}" type="presParOf" srcId="{2D61AEA1-EB33-4E6F-AA40-9DC7CCFE2ED9}" destId="{7E410F4C-5AC4-4A13-B772-A86B7CB3139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DCCD097-DCD1-44B7-A764-A931CD9A2F13}">
      <dgm:prSet phldrT="[Text]"/>
      <dgm:spPr/>
      <dgm:t>
        <a:bodyPr/>
        <a:lstStyle/>
        <a:p>
          <a:r>
            <a:rPr lang="en-US" dirty="0"/>
            <a:t>1</a:t>
          </a:r>
        </a:p>
      </dgm:t>
    </dgm:pt>
    <dgm:pt modelId="{05A88437-320C-4646-9741-E9B4E6F95B19}" type="parTrans" cxnId="{2AC4AE47-6B70-4713-BFFD-81E5D2BB84B3}">
      <dgm:prSet/>
      <dgm:spPr/>
      <dgm:t>
        <a:bodyPr/>
        <a:lstStyle/>
        <a:p>
          <a:endParaRPr lang="en-US"/>
        </a:p>
      </dgm:t>
    </dgm:pt>
    <dgm:pt modelId="{79134B19-AD2D-4E08-9B1F-8748AC250747}" type="sibTrans" cxnId="{2AC4AE47-6B70-4713-BFFD-81E5D2BB84B3}">
      <dgm:prSet/>
      <dgm:spPr/>
      <dgm:t>
        <a:bodyPr/>
        <a:lstStyle/>
        <a:p>
          <a:endParaRPr lang="en-US"/>
        </a:p>
      </dgm:t>
    </dgm:pt>
    <dgm:pt modelId="{86D46E58-3212-42D0-910A-29380F8C1A80}">
      <dgm:prSet phldrT="[Text]"/>
      <dgm:spPr/>
      <dgm:t>
        <a:bodyPr/>
        <a:lstStyle/>
        <a:p>
          <a:r>
            <a:rPr lang="en-US" dirty="0"/>
            <a:t>DATA COLLECTION AND PREPROCESSING</a:t>
          </a:r>
        </a:p>
      </dgm:t>
    </dgm:pt>
    <dgm:pt modelId="{D67927B0-CD8B-40A2-AA66-577290106963}" type="parTrans" cxnId="{BB5F83E4-DF65-49A3-8202-3326C3D6EC1D}">
      <dgm:prSet/>
      <dgm:spPr/>
      <dgm:t>
        <a:bodyPr/>
        <a:lstStyle/>
        <a:p>
          <a:endParaRPr lang="en-US"/>
        </a:p>
      </dgm:t>
    </dgm:pt>
    <dgm:pt modelId="{0868C0DF-2144-4E45-8079-68AAF80256BB}" type="sibTrans" cxnId="{BB5F83E4-DF65-49A3-8202-3326C3D6EC1D}">
      <dgm:prSet/>
      <dgm:spPr/>
      <dgm:t>
        <a:bodyPr/>
        <a:lstStyle/>
        <a:p>
          <a:endParaRPr lang="en-US"/>
        </a:p>
      </dgm:t>
    </dgm:pt>
    <dgm:pt modelId="{2E8C7BAF-A15D-4A05-8E9B-C7E29508F402}">
      <dgm:prSet phldrT="[Text]"/>
      <dgm:spPr/>
      <dgm:t>
        <a:bodyPr/>
        <a:lstStyle/>
        <a:p>
          <a:r>
            <a:rPr lang="en-US" dirty="0"/>
            <a:t>2</a:t>
          </a:r>
        </a:p>
      </dgm:t>
    </dgm:pt>
    <dgm:pt modelId="{46C86F6D-2BFD-425E-93E9-34896CF9F50D}" type="parTrans" cxnId="{D5D7B525-3DCF-4957-A37D-DD750EA573C7}">
      <dgm:prSet/>
      <dgm:spPr/>
      <dgm:t>
        <a:bodyPr/>
        <a:lstStyle/>
        <a:p>
          <a:endParaRPr lang="en-US"/>
        </a:p>
      </dgm:t>
    </dgm:pt>
    <dgm:pt modelId="{513DEBF7-A79D-4D1C-8E95-EDC375DC9162}" type="sibTrans" cxnId="{D5D7B525-3DCF-4957-A37D-DD750EA573C7}">
      <dgm:prSet/>
      <dgm:spPr/>
      <dgm:t>
        <a:bodyPr/>
        <a:lstStyle/>
        <a:p>
          <a:endParaRPr lang="en-US"/>
        </a:p>
      </dgm:t>
    </dgm:pt>
    <dgm:pt modelId="{48512610-065A-4EE2-B241-CDA56A346937}">
      <dgm:prSet phldrT="[Text]"/>
      <dgm:spPr/>
      <dgm:t>
        <a:bodyPr/>
        <a:lstStyle/>
        <a:p>
          <a:r>
            <a:rPr lang="en-US" dirty="0"/>
            <a:t>MACHINE LEARNING MODEL SELECTION AND TRAINING</a:t>
          </a:r>
        </a:p>
      </dgm:t>
    </dgm:pt>
    <dgm:pt modelId="{7B23EE0A-EBA2-4D99-B22A-DDCB16911E16}" type="parTrans" cxnId="{C5AD4AC5-75D1-4B54-AFB7-55E31B88321B}">
      <dgm:prSet/>
      <dgm:spPr/>
      <dgm:t>
        <a:bodyPr/>
        <a:lstStyle/>
        <a:p>
          <a:endParaRPr lang="en-US"/>
        </a:p>
      </dgm:t>
    </dgm:pt>
    <dgm:pt modelId="{31E87D83-7245-4468-9B46-C87AEEE440D2}" type="sibTrans" cxnId="{C5AD4AC5-75D1-4B54-AFB7-55E31B88321B}">
      <dgm:prSet/>
      <dgm:spPr/>
      <dgm:t>
        <a:bodyPr/>
        <a:lstStyle/>
        <a:p>
          <a:endParaRPr lang="en-US"/>
        </a:p>
      </dgm:t>
    </dgm:pt>
    <dgm:pt modelId="{3D8C7F10-6D2E-49C6-B6E1-2A95B1752A21}">
      <dgm:prSet phldrT="[Text]"/>
      <dgm:spPr/>
      <dgm:t>
        <a:bodyPr/>
        <a:lstStyle/>
        <a:p>
          <a:r>
            <a:rPr lang="en-US" dirty="0"/>
            <a:t>3</a:t>
          </a:r>
        </a:p>
      </dgm:t>
    </dgm:pt>
    <dgm:pt modelId="{120B6A80-33EC-493B-AFEC-4531ACE18981}" type="parTrans" cxnId="{4F2719D6-FDC1-45BD-B8EA-D1B8734BCAD5}">
      <dgm:prSet/>
      <dgm:spPr/>
      <dgm:t>
        <a:bodyPr/>
        <a:lstStyle/>
        <a:p>
          <a:endParaRPr lang="en-US"/>
        </a:p>
      </dgm:t>
    </dgm:pt>
    <dgm:pt modelId="{5C11BEC6-0DAA-4E2C-8EDA-98F5B643E2E6}" type="sibTrans" cxnId="{4F2719D6-FDC1-45BD-B8EA-D1B8734BCAD5}">
      <dgm:prSet/>
      <dgm:spPr/>
      <dgm:t>
        <a:bodyPr/>
        <a:lstStyle/>
        <a:p>
          <a:endParaRPr lang="en-US"/>
        </a:p>
      </dgm:t>
    </dgm:pt>
    <dgm:pt modelId="{06F96150-9CD3-4928-B2A9-15636E7317B9}">
      <dgm:prSet phldrT="[Text]"/>
      <dgm:spPr/>
      <dgm:t>
        <a:bodyPr/>
        <a:lstStyle/>
        <a:p>
          <a:r>
            <a:rPr lang="en-US" dirty="0"/>
            <a:t>ABC CLASSIFICATION IMPLEMENTATION</a:t>
          </a:r>
        </a:p>
      </dgm:t>
    </dgm:pt>
    <dgm:pt modelId="{454E6582-D304-4DB9-BEEB-268A11152297}" type="parTrans" cxnId="{C64FCC9C-19E4-4EDA-B9E5-72798106F19D}">
      <dgm:prSet/>
      <dgm:spPr/>
      <dgm:t>
        <a:bodyPr/>
        <a:lstStyle/>
        <a:p>
          <a:endParaRPr lang="en-US"/>
        </a:p>
      </dgm:t>
    </dgm:pt>
    <dgm:pt modelId="{E00D7C0E-FA12-4D99-A2BF-FB0A65A2E7D5}" type="sibTrans" cxnId="{C64FCC9C-19E4-4EDA-B9E5-72798106F19D}">
      <dgm:prSet/>
      <dgm:spPr/>
      <dgm:t>
        <a:bodyPr/>
        <a:lstStyle/>
        <a:p>
          <a:endParaRPr lang="en-US"/>
        </a:p>
      </dgm:t>
    </dgm:pt>
    <dgm:pt modelId="{39AD7D46-52E0-4FDF-BF94-0E61238477B0}">
      <dgm:prSet phldrT="[Text]"/>
      <dgm:spPr/>
      <dgm:t>
        <a:bodyPr/>
        <a:lstStyle/>
        <a:p>
          <a:r>
            <a:rPr lang="en-US" dirty="0"/>
            <a:t>MODEL EVALUATION AND PERFORMANCE ANALYSIS</a:t>
          </a:r>
        </a:p>
      </dgm:t>
    </dgm:pt>
    <dgm:pt modelId="{52779C72-10B3-461E-838B-AB7A261AE4D5}" type="sibTrans" cxnId="{F597AFA9-40D9-4FE5-A1D9-5205E884FFF1}">
      <dgm:prSet/>
      <dgm:spPr/>
      <dgm:t>
        <a:bodyPr/>
        <a:lstStyle/>
        <a:p>
          <a:endParaRPr lang="en-US"/>
        </a:p>
      </dgm:t>
    </dgm:pt>
    <dgm:pt modelId="{CEE3045A-D97A-4B68-A192-895FED0C79CF}" type="parTrans" cxnId="{F597AFA9-40D9-4FE5-A1D9-5205E884FFF1}">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F1550806-7D15-482D-A44B-699CC2E9934B}" type="pres">
      <dgm:prSet presAssocID="{DDCCD097-DCD1-44B7-A764-A931CD9A2F13}" presName="composite" presStyleCnt="0"/>
      <dgm:spPr/>
    </dgm:pt>
    <dgm:pt modelId="{5A433EC4-532A-4C61-99CF-A7F39CC97856}" type="pres">
      <dgm:prSet presAssocID="{DDCCD097-DCD1-44B7-A764-A931CD9A2F13}" presName="parentText" presStyleLbl="alignNode1" presStyleIdx="0" presStyleCnt="3">
        <dgm:presLayoutVars>
          <dgm:chMax val="1"/>
          <dgm:bulletEnabled val="1"/>
        </dgm:presLayoutVars>
      </dgm:prSet>
      <dgm:spPr/>
    </dgm:pt>
    <dgm:pt modelId="{F8D0396A-7512-4D9D-9BB4-B1CCDC708143}" type="pres">
      <dgm:prSet presAssocID="{DDCCD097-DCD1-44B7-A764-A931CD9A2F13}" presName="descendantText" presStyleLbl="alignAcc1" presStyleIdx="0" presStyleCnt="3">
        <dgm:presLayoutVars>
          <dgm:bulletEnabled val="1"/>
        </dgm:presLayoutVars>
      </dgm:prSet>
      <dgm:spPr/>
    </dgm:pt>
    <dgm:pt modelId="{EEEF6408-915D-4507-BBB4-D25C6ED6FB4E}" type="pres">
      <dgm:prSet presAssocID="{79134B19-AD2D-4E08-9B1F-8748AC250747}" presName="sp" presStyleCnt="0"/>
      <dgm:spPr/>
    </dgm:pt>
    <dgm:pt modelId="{B3CB10A9-B633-410E-A961-A0C0928E535C}" type="pres">
      <dgm:prSet presAssocID="{2E8C7BAF-A15D-4A05-8E9B-C7E29508F402}" presName="composite" presStyleCnt="0"/>
      <dgm:spPr/>
    </dgm:pt>
    <dgm:pt modelId="{8B0304AA-BAD3-488B-98A1-060743E8F7EE}" type="pres">
      <dgm:prSet presAssocID="{2E8C7BAF-A15D-4A05-8E9B-C7E29508F402}" presName="parentText" presStyleLbl="alignNode1" presStyleIdx="1" presStyleCnt="3">
        <dgm:presLayoutVars>
          <dgm:chMax val="1"/>
          <dgm:bulletEnabled val="1"/>
        </dgm:presLayoutVars>
      </dgm:prSet>
      <dgm:spPr/>
    </dgm:pt>
    <dgm:pt modelId="{4DD6CE14-B5B2-47AD-BDB9-BF79BF598B58}" type="pres">
      <dgm:prSet presAssocID="{2E8C7BAF-A15D-4A05-8E9B-C7E29508F402}" presName="descendantText" presStyleLbl="alignAcc1" presStyleIdx="1" presStyleCnt="3">
        <dgm:presLayoutVars>
          <dgm:bulletEnabled val="1"/>
        </dgm:presLayoutVars>
      </dgm:prSet>
      <dgm:spPr/>
    </dgm:pt>
    <dgm:pt modelId="{E51BFAB3-4A4F-40E4-93F6-367B98E73690}" type="pres">
      <dgm:prSet presAssocID="{513DEBF7-A79D-4D1C-8E95-EDC375DC9162}" presName="sp" presStyleCnt="0"/>
      <dgm:spPr/>
    </dgm:pt>
    <dgm:pt modelId="{2D61AEA1-EB33-4E6F-AA40-9DC7CCFE2ED9}" type="pres">
      <dgm:prSet presAssocID="{3D8C7F10-6D2E-49C6-B6E1-2A95B1752A21}" presName="composite" presStyleCnt="0"/>
      <dgm:spPr/>
    </dgm:pt>
    <dgm:pt modelId="{088EF4C9-422A-4E89-8DD1-EEE9E53648A4}" type="pres">
      <dgm:prSet presAssocID="{3D8C7F10-6D2E-49C6-B6E1-2A95B1752A21}" presName="parentText" presStyleLbl="alignNode1" presStyleIdx="2" presStyleCnt="3">
        <dgm:presLayoutVars>
          <dgm:chMax val="1"/>
          <dgm:bulletEnabled val="1"/>
        </dgm:presLayoutVars>
      </dgm:prSet>
      <dgm:spPr/>
    </dgm:pt>
    <dgm:pt modelId="{7E410F4C-5AC4-4A13-B772-A86B7CB3139D}" type="pres">
      <dgm:prSet presAssocID="{3D8C7F10-6D2E-49C6-B6E1-2A95B1752A21}" presName="descendantText" presStyleLbl="alignAcc1" presStyleIdx="2" presStyleCnt="3">
        <dgm:presLayoutVars>
          <dgm:bulletEnabled val="1"/>
        </dgm:presLayoutVars>
      </dgm:prSet>
      <dgm:spPr/>
    </dgm:pt>
  </dgm:ptLst>
  <dgm:cxnLst>
    <dgm:cxn modelId="{1ABA700C-D9FE-4BD2-8D12-1D0307D5292E}" type="presOf" srcId="{39AD7D46-52E0-4FDF-BF94-0E61238477B0}" destId="{7E410F4C-5AC4-4A13-B772-A86B7CB3139D}" srcOrd="0" destOrd="0" presId="urn:microsoft.com/office/officeart/2005/8/layout/chevron2"/>
    <dgm:cxn modelId="{D5D7B525-3DCF-4957-A37D-DD750EA573C7}" srcId="{4A742029-9343-4AF9-8CD7-3A3870AFC6E5}" destId="{2E8C7BAF-A15D-4A05-8E9B-C7E29508F402}" srcOrd="1" destOrd="0" parTransId="{46C86F6D-2BFD-425E-93E9-34896CF9F50D}" sibTransId="{513DEBF7-A79D-4D1C-8E95-EDC375DC9162}"/>
    <dgm:cxn modelId="{2554865C-6C38-4E69-81A9-48933AD05DCD}" type="presOf" srcId="{4A742029-9343-4AF9-8CD7-3A3870AFC6E5}" destId="{695DC34E-3589-4D3B-9242-15EF1CC954AA}" srcOrd="0" destOrd="0" presId="urn:microsoft.com/office/officeart/2005/8/layout/chevron2"/>
    <dgm:cxn modelId="{D1718C44-AAF9-4601-B0F8-2BF936AB8AF2}" type="presOf" srcId="{06F96150-9CD3-4928-B2A9-15636E7317B9}" destId="{F8D0396A-7512-4D9D-9BB4-B1CCDC708143}" srcOrd="0" destOrd="1" presId="urn:microsoft.com/office/officeart/2005/8/layout/chevron2"/>
    <dgm:cxn modelId="{711BA764-F9B5-4AD4-B325-AF077FA38601}" type="presOf" srcId="{48512610-065A-4EE2-B241-CDA56A346937}" destId="{4DD6CE14-B5B2-47AD-BDB9-BF79BF598B58}" srcOrd="0" destOrd="0" presId="urn:microsoft.com/office/officeart/2005/8/layout/chevron2"/>
    <dgm:cxn modelId="{2AC4AE47-6B70-4713-BFFD-81E5D2BB84B3}" srcId="{4A742029-9343-4AF9-8CD7-3A3870AFC6E5}" destId="{DDCCD097-DCD1-44B7-A764-A931CD9A2F13}" srcOrd="0" destOrd="0" parTransId="{05A88437-320C-4646-9741-E9B4E6F95B19}" sibTransId="{79134B19-AD2D-4E08-9B1F-8748AC250747}"/>
    <dgm:cxn modelId="{4BA4C896-1297-4656-921F-767DEAFC8F78}" type="presOf" srcId="{3D8C7F10-6D2E-49C6-B6E1-2A95B1752A21}" destId="{088EF4C9-422A-4E89-8DD1-EEE9E53648A4}" srcOrd="0" destOrd="0" presId="urn:microsoft.com/office/officeart/2005/8/layout/chevron2"/>
    <dgm:cxn modelId="{92C5AD9C-BA11-4E53-9CCD-8C958BFCD660}" type="presOf" srcId="{86D46E58-3212-42D0-910A-29380F8C1A80}" destId="{F8D0396A-7512-4D9D-9BB4-B1CCDC708143}" srcOrd="0" destOrd="0" presId="urn:microsoft.com/office/officeart/2005/8/layout/chevron2"/>
    <dgm:cxn modelId="{C64FCC9C-19E4-4EDA-B9E5-72798106F19D}" srcId="{DDCCD097-DCD1-44B7-A764-A931CD9A2F13}" destId="{06F96150-9CD3-4928-B2A9-15636E7317B9}" srcOrd="1" destOrd="0" parTransId="{454E6582-D304-4DB9-BEEB-268A11152297}" sibTransId="{E00D7C0E-FA12-4D99-A2BF-FB0A65A2E7D5}"/>
    <dgm:cxn modelId="{F597AFA9-40D9-4FE5-A1D9-5205E884FFF1}" srcId="{3D8C7F10-6D2E-49C6-B6E1-2A95B1752A21}" destId="{39AD7D46-52E0-4FDF-BF94-0E61238477B0}" srcOrd="0" destOrd="0" parTransId="{CEE3045A-D97A-4B68-A192-895FED0C79CF}" sibTransId="{52779C72-10B3-461E-838B-AB7A261AE4D5}"/>
    <dgm:cxn modelId="{C5AD4AC5-75D1-4B54-AFB7-55E31B88321B}" srcId="{2E8C7BAF-A15D-4A05-8E9B-C7E29508F402}" destId="{48512610-065A-4EE2-B241-CDA56A346937}" srcOrd="0" destOrd="0" parTransId="{7B23EE0A-EBA2-4D99-B22A-DDCB16911E16}" sibTransId="{31E87D83-7245-4468-9B46-C87AEEE440D2}"/>
    <dgm:cxn modelId="{8C735BD0-D36B-4508-B7FC-E0F376E389CA}" type="presOf" srcId="{2E8C7BAF-A15D-4A05-8E9B-C7E29508F402}" destId="{8B0304AA-BAD3-488B-98A1-060743E8F7EE}" srcOrd="0" destOrd="0" presId="urn:microsoft.com/office/officeart/2005/8/layout/chevron2"/>
    <dgm:cxn modelId="{4F2719D6-FDC1-45BD-B8EA-D1B8734BCAD5}" srcId="{4A742029-9343-4AF9-8CD7-3A3870AFC6E5}" destId="{3D8C7F10-6D2E-49C6-B6E1-2A95B1752A21}" srcOrd="2" destOrd="0" parTransId="{120B6A80-33EC-493B-AFEC-4531ACE18981}" sibTransId="{5C11BEC6-0DAA-4E2C-8EDA-98F5B643E2E6}"/>
    <dgm:cxn modelId="{AA88A5D7-60CA-4985-874B-7A6D5ECF1F1A}" type="presOf" srcId="{DDCCD097-DCD1-44B7-A764-A931CD9A2F13}" destId="{5A433EC4-532A-4C61-99CF-A7F39CC97856}" srcOrd="0" destOrd="0" presId="urn:microsoft.com/office/officeart/2005/8/layout/chevron2"/>
    <dgm:cxn modelId="{BB5F83E4-DF65-49A3-8202-3326C3D6EC1D}" srcId="{DDCCD097-DCD1-44B7-A764-A931CD9A2F13}" destId="{86D46E58-3212-42D0-910A-29380F8C1A80}" srcOrd="0" destOrd="0" parTransId="{D67927B0-CD8B-40A2-AA66-577290106963}" sibTransId="{0868C0DF-2144-4E45-8079-68AAF80256BB}"/>
    <dgm:cxn modelId="{086FEA59-AB25-4C36-BEED-DCF06363BD8E}" type="presParOf" srcId="{695DC34E-3589-4D3B-9242-15EF1CC954AA}" destId="{F1550806-7D15-482D-A44B-699CC2E9934B}" srcOrd="0" destOrd="0" presId="urn:microsoft.com/office/officeart/2005/8/layout/chevron2"/>
    <dgm:cxn modelId="{80D55821-162D-4151-BE3A-184639023306}" type="presParOf" srcId="{F1550806-7D15-482D-A44B-699CC2E9934B}" destId="{5A433EC4-532A-4C61-99CF-A7F39CC97856}" srcOrd="0" destOrd="0" presId="urn:microsoft.com/office/officeart/2005/8/layout/chevron2"/>
    <dgm:cxn modelId="{6CFD438F-0DD7-452C-ACCF-116D936F3229}" type="presParOf" srcId="{F1550806-7D15-482D-A44B-699CC2E9934B}" destId="{F8D0396A-7512-4D9D-9BB4-B1CCDC708143}" srcOrd="1" destOrd="0" presId="urn:microsoft.com/office/officeart/2005/8/layout/chevron2"/>
    <dgm:cxn modelId="{F558B328-157F-4F2B-A8FC-47ABCE992E81}" type="presParOf" srcId="{695DC34E-3589-4D3B-9242-15EF1CC954AA}" destId="{EEEF6408-915D-4507-BBB4-D25C6ED6FB4E}" srcOrd="1" destOrd="0" presId="urn:microsoft.com/office/officeart/2005/8/layout/chevron2"/>
    <dgm:cxn modelId="{CDACDDB2-2045-44B6-94A5-3DB0FC016043}" type="presParOf" srcId="{695DC34E-3589-4D3B-9242-15EF1CC954AA}" destId="{B3CB10A9-B633-410E-A961-A0C0928E535C}" srcOrd="2" destOrd="0" presId="urn:microsoft.com/office/officeart/2005/8/layout/chevron2"/>
    <dgm:cxn modelId="{715EFFCC-B15F-4D85-BF5A-C1B0DF7A70B1}" type="presParOf" srcId="{B3CB10A9-B633-410E-A961-A0C0928E535C}" destId="{8B0304AA-BAD3-488B-98A1-060743E8F7EE}" srcOrd="0" destOrd="0" presId="urn:microsoft.com/office/officeart/2005/8/layout/chevron2"/>
    <dgm:cxn modelId="{664DEB6C-94D2-4A3F-8839-799453BF36B2}" type="presParOf" srcId="{B3CB10A9-B633-410E-A961-A0C0928E535C}" destId="{4DD6CE14-B5B2-47AD-BDB9-BF79BF598B58}" srcOrd="1" destOrd="0" presId="urn:microsoft.com/office/officeart/2005/8/layout/chevron2"/>
    <dgm:cxn modelId="{B57EFDB0-B991-4C28-8A20-66C818804833}" type="presParOf" srcId="{695DC34E-3589-4D3B-9242-15EF1CC954AA}" destId="{E51BFAB3-4A4F-40E4-93F6-367B98E73690}" srcOrd="3" destOrd="0" presId="urn:microsoft.com/office/officeart/2005/8/layout/chevron2"/>
    <dgm:cxn modelId="{05C8D85E-5F29-4A9C-8452-0A3E867EB3F2}" type="presParOf" srcId="{695DC34E-3589-4D3B-9242-15EF1CC954AA}" destId="{2D61AEA1-EB33-4E6F-AA40-9DC7CCFE2ED9}" srcOrd="4" destOrd="0" presId="urn:microsoft.com/office/officeart/2005/8/layout/chevron2"/>
    <dgm:cxn modelId="{B32ADB52-8A2F-40FE-9A74-F20CDFE763F8}" type="presParOf" srcId="{2D61AEA1-EB33-4E6F-AA40-9DC7CCFE2ED9}" destId="{088EF4C9-422A-4E89-8DD1-EEE9E53648A4}" srcOrd="0" destOrd="0" presId="urn:microsoft.com/office/officeart/2005/8/layout/chevron2"/>
    <dgm:cxn modelId="{CDCA38BE-6CD6-46D6-9D60-E17C197CF720}" type="presParOf" srcId="{2D61AEA1-EB33-4E6F-AA40-9DC7CCFE2ED9}" destId="{7E410F4C-5AC4-4A13-B772-A86B7CB3139D}"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2E8C7BAF-A15D-4A05-8E9B-C7E29508F402}">
      <dgm:prSet phldrT="[Text]"/>
      <dgm:spPr/>
      <dgm:t>
        <a:bodyPr/>
        <a:lstStyle/>
        <a:p>
          <a:r>
            <a:rPr lang="en-US" dirty="0"/>
            <a:t>2</a:t>
          </a:r>
        </a:p>
      </dgm:t>
    </dgm:pt>
    <dgm:pt modelId="{46C86F6D-2BFD-425E-93E9-34896CF9F50D}" type="parTrans" cxnId="{D5D7B525-3DCF-4957-A37D-DD750EA573C7}">
      <dgm:prSet/>
      <dgm:spPr/>
      <dgm:t>
        <a:bodyPr/>
        <a:lstStyle/>
        <a:p>
          <a:endParaRPr lang="en-US"/>
        </a:p>
      </dgm:t>
    </dgm:pt>
    <dgm:pt modelId="{513DEBF7-A79D-4D1C-8E95-EDC375DC9162}" type="sibTrans" cxnId="{D5D7B525-3DCF-4957-A37D-DD750EA573C7}">
      <dgm:prSet/>
      <dgm:spPr/>
      <dgm:t>
        <a:bodyPr/>
        <a:lstStyle/>
        <a:p>
          <a:endParaRPr lang="en-US"/>
        </a:p>
      </dgm:t>
    </dgm:pt>
    <dgm:pt modelId="{48512610-065A-4EE2-B241-CDA56A346937}">
      <dgm:prSet phldrT="[Text]"/>
      <dgm:spPr/>
      <dgm:t>
        <a:bodyPr/>
        <a:lstStyle/>
        <a:p>
          <a:r>
            <a:rPr lang="en-US" dirty="0"/>
            <a:t>MACHINE LEARNING MODEL SELECTION AND TRAINING</a:t>
          </a:r>
        </a:p>
      </dgm:t>
    </dgm:pt>
    <dgm:pt modelId="{7B23EE0A-EBA2-4D99-B22A-DDCB16911E16}" type="parTrans" cxnId="{C5AD4AC5-75D1-4B54-AFB7-55E31B88321B}">
      <dgm:prSet/>
      <dgm:spPr/>
      <dgm:t>
        <a:bodyPr/>
        <a:lstStyle/>
        <a:p>
          <a:endParaRPr lang="en-US"/>
        </a:p>
      </dgm:t>
    </dgm:pt>
    <dgm:pt modelId="{31E87D83-7245-4468-9B46-C87AEEE440D2}" type="sibTrans" cxnId="{C5AD4AC5-75D1-4B54-AFB7-55E31B88321B}">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B3CB10A9-B633-410E-A961-A0C0928E535C}" type="pres">
      <dgm:prSet presAssocID="{2E8C7BAF-A15D-4A05-8E9B-C7E29508F402}" presName="composite" presStyleCnt="0"/>
      <dgm:spPr/>
    </dgm:pt>
    <dgm:pt modelId="{8B0304AA-BAD3-488B-98A1-060743E8F7EE}" type="pres">
      <dgm:prSet presAssocID="{2E8C7BAF-A15D-4A05-8E9B-C7E29508F402}" presName="parentText" presStyleLbl="alignNode1" presStyleIdx="0" presStyleCnt="1">
        <dgm:presLayoutVars>
          <dgm:chMax val="1"/>
          <dgm:bulletEnabled val="1"/>
        </dgm:presLayoutVars>
      </dgm:prSet>
      <dgm:spPr/>
    </dgm:pt>
    <dgm:pt modelId="{4DD6CE14-B5B2-47AD-BDB9-BF79BF598B58}" type="pres">
      <dgm:prSet presAssocID="{2E8C7BAF-A15D-4A05-8E9B-C7E29508F402}" presName="descendantText" presStyleLbl="alignAcc1" presStyleIdx="0" presStyleCnt="1">
        <dgm:presLayoutVars>
          <dgm:bulletEnabled val="1"/>
        </dgm:presLayoutVars>
      </dgm:prSet>
      <dgm:spPr/>
    </dgm:pt>
  </dgm:ptLst>
  <dgm:cxnLst>
    <dgm:cxn modelId="{D5D7B525-3DCF-4957-A37D-DD750EA573C7}" srcId="{4A742029-9343-4AF9-8CD7-3A3870AFC6E5}" destId="{2E8C7BAF-A15D-4A05-8E9B-C7E29508F402}" srcOrd="0" destOrd="0" parTransId="{46C86F6D-2BFD-425E-93E9-34896CF9F50D}" sibTransId="{513DEBF7-A79D-4D1C-8E95-EDC375DC9162}"/>
    <dgm:cxn modelId="{2554865C-6C38-4E69-81A9-48933AD05DCD}" type="presOf" srcId="{4A742029-9343-4AF9-8CD7-3A3870AFC6E5}" destId="{695DC34E-3589-4D3B-9242-15EF1CC954AA}" srcOrd="0" destOrd="0" presId="urn:microsoft.com/office/officeart/2005/8/layout/chevron2"/>
    <dgm:cxn modelId="{711BA764-F9B5-4AD4-B325-AF077FA38601}" type="presOf" srcId="{48512610-065A-4EE2-B241-CDA56A346937}" destId="{4DD6CE14-B5B2-47AD-BDB9-BF79BF598B58}" srcOrd="0" destOrd="0" presId="urn:microsoft.com/office/officeart/2005/8/layout/chevron2"/>
    <dgm:cxn modelId="{C5AD4AC5-75D1-4B54-AFB7-55E31B88321B}" srcId="{2E8C7BAF-A15D-4A05-8E9B-C7E29508F402}" destId="{48512610-065A-4EE2-B241-CDA56A346937}" srcOrd="0" destOrd="0" parTransId="{7B23EE0A-EBA2-4D99-B22A-DDCB16911E16}" sibTransId="{31E87D83-7245-4468-9B46-C87AEEE440D2}"/>
    <dgm:cxn modelId="{8C735BD0-D36B-4508-B7FC-E0F376E389CA}" type="presOf" srcId="{2E8C7BAF-A15D-4A05-8E9B-C7E29508F402}" destId="{8B0304AA-BAD3-488B-98A1-060743E8F7EE}" srcOrd="0" destOrd="0" presId="urn:microsoft.com/office/officeart/2005/8/layout/chevron2"/>
    <dgm:cxn modelId="{CDACDDB2-2045-44B6-94A5-3DB0FC016043}" type="presParOf" srcId="{695DC34E-3589-4D3B-9242-15EF1CC954AA}" destId="{B3CB10A9-B633-410E-A961-A0C0928E535C}" srcOrd="0" destOrd="0" presId="urn:microsoft.com/office/officeart/2005/8/layout/chevron2"/>
    <dgm:cxn modelId="{715EFFCC-B15F-4D85-BF5A-C1B0DF7A70B1}" type="presParOf" srcId="{B3CB10A9-B633-410E-A961-A0C0928E535C}" destId="{8B0304AA-BAD3-488B-98A1-060743E8F7EE}" srcOrd="0" destOrd="0" presId="urn:microsoft.com/office/officeart/2005/8/layout/chevron2"/>
    <dgm:cxn modelId="{664DEB6C-94D2-4A3F-8839-799453BF36B2}" type="presParOf" srcId="{B3CB10A9-B633-410E-A961-A0C0928E535C}" destId="{4DD6CE14-B5B2-47AD-BDB9-BF79BF598B5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DCCD097-DCD1-44B7-A764-A931CD9A2F13}">
      <dgm:prSet phldrT="[Text]"/>
      <dgm:spPr/>
      <dgm:t>
        <a:bodyPr/>
        <a:lstStyle/>
        <a:p>
          <a:r>
            <a:rPr lang="en-US" dirty="0"/>
            <a:t>1</a:t>
          </a:r>
        </a:p>
      </dgm:t>
    </dgm:pt>
    <dgm:pt modelId="{05A88437-320C-4646-9741-E9B4E6F95B19}" type="parTrans" cxnId="{2AC4AE47-6B70-4713-BFFD-81E5D2BB84B3}">
      <dgm:prSet/>
      <dgm:spPr/>
      <dgm:t>
        <a:bodyPr/>
        <a:lstStyle/>
        <a:p>
          <a:endParaRPr lang="en-US"/>
        </a:p>
      </dgm:t>
    </dgm:pt>
    <dgm:pt modelId="{79134B19-AD2D-4E08-9B1F-8748AC250747}" type="sibTrans" cxnId="{2AC4AE47-6B70-4713-BFFD-81E5D2BB84B3}">
      <dgm:prSet/>
      <dgm:spPr/>
      <dgm:t>
        <a:bodyPr/>
        <a:lstStyle/>
        <a:p>
          <a:endParaRPr lang="en-US"/>
        </a:p>
      </dgm:t>
    </dgm:pt>
    <dgm:pt modelId="{86D46E58-3212-42D0-910A-29380F8C1A80}">
      <dgm:prSet phldrT="[Text]"/>
      <dgm:spPr/>
      <dgm:t>
        <a:bodyPr/>
        <a:lstStyle/>
        <a:p>
          <a:r>
            <a:rPr lang="en-US" dirty="0"/>
            <a:t>DATA COLLECTION AND PREPROCESSING</a:t>
          </a:r>
        </a:p>
      </dgm:t>
    </dgm:pt>
    <dgm:pt modelId="{D67927B0-CD8B-40A2-AA66-577290106963}" type="parTrans" cxnId="{BB5F83E4-DF65-49A3-8202-3326C3D6EC1D}">
      <dgm:prSet/>
      <dgm:spPr/>
      <dgm:t>
        <a:bodyPr/>
        <a:lstStyle/>
        <a:p>
          <a:endParaRPr lang="en-US"/>
        </a:p>
      </dgm:t>
    </dgm:pt>
    <dgm:pt modelId="{0868C0DF-2144-4E45-8079-68AAF80256BB}" type="sibTrans" cxnId="{BB5F83E4-DF65-49A3-8202-3326C3D6EC1D}">
      <dgm:prSet/>
      <dgm:spPr/>
      <dgm:t>
        <a:bodyPr/>
        <a:lstStyle/>
        <a:p>
          <a:endParaRPr lang="en-US"/>
        </a:p>
      </dgm:t>
    </dgm:pt>
    <dgm:pt modelId="{2E8C7BAF-A15D-4A05-8E9B-C7E29508F402}">
      <dgm:prSet phldrT="[Text]"/>
      <dgm:spPr/>
      <dgm:t>
        <a:bodyPr/>
        <a:lstStyle/>
        <a:p>
          <a:r>
            <a:rPr lang="en-US" dirty="0"/>
            <a:t>2</a:t>
          </a:r>
        </a:p>
      </dgm:t>
    </dgm:pt>
    <dgm:pt modelId="{46C86F6D-2BFD-425E-93E9-34896CF9F50D}" type="parTrans" cxnId="{D5D7B525-3DCF-4957-A37D-DD750EA573C7}">
      <dgm:prSet/>
      <dgm:spPr/>
      <dgm:t>
        <a:bodyPr/>
        <a:lstStyle/>
        <a:p>
          <a:endParaRPr lang="en-US"/>
        </a:p>
      </dgm:t>
    </dgm:pt>
    <dgm:pt modelId="{513DEBF7-A79D-4D1C-8E95-EDC375DC9162}" type="sibTrans" cxnId="{D5D7B525-3DCF-4957-A37D-DD750EA573C7}">
      <dgm:prSet/>
      <dgm:spPr/>
      <dgm:t>
        <a:bodyPr/>
        <a:lstStyle/>
        <a:p>
          <a:endParaRPr lang="en-US"/>
        </a:p>
      </dgm:t>
    </dgm:pt>
    <dgm:pt modelId="{48512610-065A-4EE2-B241-CDA56A346937}">
      <dgm:prSet phldrT="[Text]"/>
      <dgm:spPr/>
      <dgm:t>
        <a:bodyPr/>
        <a:lstStyle/>
        <a:p>
          <a:r>
            <a:rPr lang="en-US" dirty="0"/>
            <a:t>MACHINE LEARNING MODEL SELECTION AND TRAINING</a:t>
          </a:r>
        </a:p>
      </dgm:t>
    </dgm:pt>
    <dgm:pt modelId="{7B23EE0A-EBA2-4D99-B22A-DDCB16911E16}" type="parTrans" cxnId="{C5AD4AC5-75D1-4B54-AFB7-55E31B88321B}">
      <dgm:prSet/>
      <dgm:spPr/>
      <dgm:t>
        <a:bodyPr/>
        <a:lstStyle/>
        <a:p>
          <a:endParaRPr lang="en-US"/>
        </a:p>
      </dgm:t>
    </dgm:pt>
    <dgm:pt modelId="{31E87D83-7245-4468-9B46-C87AEEE440D2}" type="sibTrans" cxnId="{C5AD4AC5-75D1-4B54-AFB7-55E31B88321B}">
      <dgm:prSet/>
      <dgm:spPr/>
      <dgm:t>
        <a:bodyPr/>
        <a:lstStyle/>
        <a:p>
          <a:endParaRPr lang="en-US"/>
        </a:p>
      </dgm:t>
    </dgm:pt>
    <dgm:pt modelId="{3D8C7F10-6D2E-49C6-B6E1-2A95B1752A21}">
      <dgm:prSet phldrT="[Text]"/>
      <dgm:spPr/>
      <dgm:t>
        <a:bodyPr/>
        <a:lstStyle/>
        <a:p>
          <a:r>
            <a:rPr lang="en-US" dirty="0"/>
            <a:t>3</a:t>
          </a:r>
        </a:p>
      </dgm:t>
    </dgm:pt>
    <dgm:pt modelId="{120B6A80-33EC-493B-AFEC-4531ACE18981}" type="parTrans" cxnId="{4F2719D6-FDC1-45BD-B8EA-D1B8734BCAD5}">
      <dgm:prSet/>
      <dgm:spPr/>
      <dgm:t>
        <a:bodyPr/>
        <a:lstStyle/>
        <a:p>
          <a:endParaRPr lang="en-US"/>
        </a:p>
      </dgm:t>
    </dgm:pt>
    <dgm:pt modelId="{5C11BEC6-0DAA-4E2C-8EDA-98F5B643E2E6}" type="sibTrans" cxnId="{4F2719D6-FDC1-45BD-B8EA-D1B8734BCAD5}">
      <dgm:prSet/>
      <dgm:spPr/>
      <dgm:t>
        <a:bodyPr/>
        <a:lstStyle/>
        <a:p>
          <a:endParaRPr lang="en-US"/>
        </a:p>
      </dgm:t>
    </dgm:pt>
    <dgm:pt modelId="{06F96150-9CD3-4928-B2A9-15636E7317B9}">
      <dgm:prSet phldrT="[Text]"/>
      <dgm:spPr/>
      <dgm:t>
        <a:bodyPr/>
        <a:lstStyle/>
        <a:p>
          <a:r>
            <a:rPr lang="en-US" dirty="0"/>
            <a:t>ABC CLASSIFICATION IMPLEMENTATION</a:t>
          </a:r>
        </a:p>
      </dgm:t>
    </dgm:pt>
    <dgm:pt modelId="{454E6582-D304-4DB9-BEEB-268A11152297}" type="parTrans" cxnId="{C64FCC9C-19E4-4EDA-B9E5-72798106F19D}">
      <dgm:prSet/>
      <dgm:spPr/>
      <dgm:t>
        <a:bodyPr/>
        <a:lstStyle/>
        <a:p>
          <a:endParaRPr lang="en-US"/>
        </a:p>
      </dgm:t>
    </dgm:pt>
    <dgm:pt modelId="{E00D7C0E-FA12-4D99-A2BF-FB0A65A2E7D5}" type="sibTrans" cxnId="{C64FCC9C-19E4-4EDA-B9E5-72798106F19D}">
      <dgm:prSet/>
      <dgm:spPr/>
      <dgm:t>
        <a:bodyPr/>
        <a:lstStyle/>
        <a:p>
          <a:endParaRPr lang="en-US"/>
        </a:p>
      </dgm:t>
    </dgm:pt>
    <dgm:pt modelId="{39AD7D46-52E0-4FDF-BF94-0E61238477B0}">
      <dgm:prSet phldrT="[Text]"/>
      <dgm:spPr/>
      <dgm:t>
        <a:bodyPr/>
        <a:lstStyle/>
        <a:p>
          <a:r>
            <a:rPr lang="en-US" dirty="0"/>
            <a:t>MODEL EVALUATION AND PERFORMANCE ANALYSIS</a:t>
          </a:r>
        </a:p>
      </dgm:t>
    </dgm:pt>
    <dgm:pt modelId="{52779C72-10B3-461E-838B-AB7A261AE4D5}" type="sibTrans" cxnId="{F597AFA9-40D9-4FE5-A1D9-5205E884FFF1}">
      <dgm:prSet/>
      <dgm:spPr/>
      <dgm:t>
        <a:bodyPr/>
        <a:lstStyle/>
        <a:p>
          <a:endParaRPr lang="en-US"/>
        </a:p>
      </dgm:t>
    </dgm:pt>
    <dgm:pt modelId="{CEE3045A-D97A-4B68-A192-895FED0C79CF}" type="parTrans" cxnId="{F597AFA9-40D9-4FE5-A1D9-5205E884FFF1}">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F1550806-7D15-482D-A44B-699CC2E9934B}" type="pres">
      <dgm:prSet presAssocID="{DDCCD097-DCD1-44B7-A764-A931CD9A2F13}" presName="composite" presStyleCnt="0"/>
      <dgm:spPr/>
    </dgm:pt>
    <dgm:pt modelId="{5A433EC4-532A-4C61-99CF-A7F39CC97856}" type="pres">
      <dgm:prSet presAssocID="{DDCCD097-DCD1-44B7-A764-A931CD9A2F13}" presName="parentText" presStyleLbl="alignNode1" presStyleIdx="0" presStyleCnt="3">
        <dgm:presLayoutVars>
          <dgm:chMax val="1"/>
          <dgm:bulletEnabled val="1"/>
        </dgm:presLayoutVars>
      </dgm:prSet>
      <dgm:spPr/>
    </dgm:pt>
    <dgm:pt modelId="{F8D0396A-7512-4D9D-9BB4-B1CCDC708143}" type="pres">
      <dgm:prSet presAssocID="{DDCCD097-DCD1-44B7-A764-A931CD9A2F13}" presName="descendantText" presStyleLbl="alignAcc1" presStyleIdx="0" presStyleCnt="3">
        <dgm:presLayoutVars>
          <dgm:bulletEnabled val="1"/>
        </dgm:presLayoutVars>
      </dgm:prSet>
      <dgm:spPr/>
    </dgm:pt>
    <dgm:pt modelId="{EEEF6408-915D-4507-BBB4-D25C6ED6FB4E}" type="pres">
      <dgm:prSet presAssocID="{79134B19-AD2D-4E08-9B1F-8748AC250747}" presName="sp" presStyleCnt="0"/>
      <dgm:spPr/>
    </dgm:pt>
    <dgm:pt modelId="{B3CB10A9-B633-410E-A961-A0C0928E535C}" type="pres">
      <dgm:prSet presAssocID="{2E8C7BAF-A15D-4A05-8E9B-C7E29508F402}" presName="composite" presStyleCnt="0"/>
      <dgm:spPr/>
    </dgm:pt>
    <dgm:pt modelId="{8B0304AA-BAD3-488B-98A1-060743E8F7EE}" type="pres">
      <dgm:prSet presAssocID="{2E8C7BAF-A15D-4A05-8E9B-C7E29508F402}" presName="parentText" presStyleLbl="alignNode1" presStyleIdx="1" presStyleCnt="3">
        <dgm:presLayoutVars>
          <dgm:chMax val="1"/>
          <dgm:bulletEnabled val="1"/>
        </dgm:presLayoutVars>
      </dgm:prSet>
      <dgm:spPr/>
    </dgm:pt>
    <dgm:pt modelId="{4DD6CE14-B5B2-47AD-BDB9-BF79BF598B58}" type="pres">
      <dgm:prSet presAssocID="{2E8C7BAF-A15D-4A05-8E9B-C7E29508F402}" presName="descendantText" presStyleLbl="alignAcc1" presStyleIdx="1" presStyleCnt="3">
        <dgm:presLayoutVars>
          <dgm:bulletEnabled val="1"/>
        </dgm:presLayoutVars>
      </dgm:prSet>
      <dgm:spPr/>
    </dgm:pt>
    <dgm:pt modelId="{E51BFAB3-4A4F-40E4-93F6-367B98E73690}" type="pres">
      <dgm:prSet presAssocID="{513DEBF7-A79D-4D1C-8E95-EDC375DC9162}" presName="sp" presStyleCnt="0"/>
      <dgm:spPr/>
    </dgm:pt>
    <dgm:pt modelId="{2D61AEA1-EB33-4E6F-AA40-9DC7CCFE2ED9}" type="pres">
      <dgm:prSet presAssocID="{3D8C7F10-6D2E-49C6-B6E1-2A95B1752A21}" presName="composite" presStyleCnt="0"/>
      <dgm:spPr/>
    </dgm:pt>
    <dgm:pt modelId="{088EF4C9-422A-4E89-8DD1-EEE9E53648A4}" type="pres">
      <dgm:prSet presAssocID="{3D8C7F10-6D2E-49C6-B6E1-2A95B1752A21}" presName="parentText" presStyleLbl="alignNode1" presStyleIdx="2" presStyleCnt="3">
        <dgm:presLayoutVars>
          <dgm:chMax val="1"/>
          <dgm:bulletEnabled val="1"/>
        </dgm:presLayoutVars>
      </dgm:prSet>
      <dgm:spPr/>
    </dgm:pt>
    <dgm:pt modelId="{7E410F4C-5AC4-4A13-B772-A86B7CB3139D}" type="pres">
      <dgm:prSet presAssocID="{3D8C7F10-6D2E-49C6-B6E1-2A95B1752A21}" presName="descendantText" presStyleLbl="alignAcc1" presStyleIdx="2" presStyleCnt="3">
        <dgm:presLayoutVars>
          <dgm:bulletEnabled val="1"/>
        </dgm:presLayoutVars>
      </dgm:prSet>
      <dgm:spPr/>
    </dgm:pt>
  </dgm:ptLst>
  <dgm:cxnLst>
    <dgm:cxn modelId="{1ABA700C-D9FE-4BD2-8D12-1D0307D5292E}" type="presOf" srcId="{39AD7D46-52E0-4FDF-BF94-0E61238477B0}" destId="{7E410F4C-5AC4-4A13-B772-A86B7CB3139D}" srcOrd="0" destOrd="0" presId="urn:microsoft.com/office/officeart/2005/8/layout/chevron2"/>
    <dgm:cxn modelId="{D5D7B525-3DCF-4957-A37D-DD750EA573C7}" srcId="{4A742029-9343-4AF9-8CD7-3A3870AFC6E5}" destId="{2E8C7BAF-A15D-4A05-8E9B-C7E29508F402}" srcOrd="1" destOrd="0" parTransId="{46C86F6D-2BFD-425E-93E9-34896CF9F50D}" sibTransId="{513DEBF7-A79D-4D1C-8E95-EDC375DC9162}"/>
    <dgm:cxn modelId="{2554865C-6C38-4E69-81A9-48933AD05DCD}" type="presOf" srcId="{4A742029-9343-4AF9-8CD7-3A3870AFC6E5}" destId="{695DC34E-3589-4D3B-9242-15EF1CC954AA}" srcOrd="0" destOrd="0" presId="urn:microsoft.com/office/officeart/2005/8/layout/chevron2"/>
    <dgm:cxn modelId="{D1718C44-AAF9-4601-B0F8-2BF936AB8AF2}" type="presOf" srcId="{06F96150-9CD3-4928-B2A9-15636E7317B9}" destId="{F8D0396A-7512-4D9D-9BB4-B1CCDC708143}" srcOrd="0" destOrd="1" presId="urn:microsoft.com/office/officeart/2005/8/layout/chevron2"/>
    <dgm:cxn modelId="{711BA764-F9B5-4AD4-B325-AF077FA38601}" type="presOf" srcId="{48512610-065A-4EE2-B241-CDA56A346937}" destId="{4DD6CE14-B5B2-47AD-BDB9-BF79BF598B58}" srcOrd="0" destOrd="0" presId="urn:microsoft.com/office/officeart/2005/8/layout/chevron2"/>
    <dgm:cxn modelId="{2AC4AE47-6B70-4713-BFFD-81E5D2BB84B3}" srcId="{4A742029-9343-4AF9-8CD7-3A3870AFC6E5}" destId="{DDCCD097-DCD1-44B7-A764-A931CD9A2F13}" srcOrd="0" destOrd="0" parTransId="{05A88437-320C-4646-9741-E9B4E6F95B19}" sibTransId="{79134B19-AD2D-4E08-9B1F-8748AC250747}"/>
    <dgm:cxn modelId="{4BA4C896-1297-4656-921F-767DEAFC8F78}" type="presOf" srcId="{3D8C7F10-6D2E-49C6-B6E1-2A95B1752A21}" destId="{088EF4C9-422A-4E89-8DD1-EEE9E53648A4}" srcOrd="0" destOrd="0" presId="urn:microsoft.com/office/officeart/2005/8/layout/chevron2"/>
    <dgm:cxn modelId="{92C5AD9C-BA11-4E53-9CCD-8C958BFCD660}" type="presOf" srcId="{86D46E58-3212-42D0-910A-29380F8C1A80}" destId="{F8D0396A-7512-4D9D-9BB4-B1CCDC708143}" srcOrd="0" destOrd="0" presId="urn:microsoft.com/office/officeart/2005/8/layout/chevron2"/>
    <dgm:cxn modelId="{C64FCC9C-19E4-4EDA-B9E5-72798106F19D}" srcId="{DDCCD097-DCD1-44B7-A764-A931CD9A2F13}" destId="{06F96150-9CD3-4928-B2A9-15636E7317B9}" srcOrd="1" destOrd="0" parTransId="{454E6582-D304-4DB9-BEEB-268A11152297}" sibTransId="{E00D7C0E-FA12-4D99-A2BF-FB0A65A2E7D5}"/>
    <dgm:cxn modelId="{F597AFA9-40D9-4FE5-A1D9-5205E884FFF1}" srcId="{3D8C7F10-6D2E-49C6-B6E1-2A95B1752A21}" destId="{39AD7D46-52E0-4FDF-BF94-0E61238477B0}" srcOrd="0" destOrd="0" parTransId="{CEE3045A-D97A-4B68-A192-895FED0C79CF}" sibTransId="{52779C72-10B3-461E-838B-AB7A261AE4D5}"/>
    <dgm:cxn modelId="{C5AD4AC5-75D1-4B54-AFB7-55E31B88321B}" srcId="{2E8C7BAF-A15D-4A05-8E9B-C7E29508F402}" destId="{48512610-065A-4EE2-B241-CDA56A346937}" srcOrd="0" destOrd="0" parTransId="{7B23EE0A-EBA2-4D99-B22A-DDCB16911E16}" sibTransId="{31E87D83-7245-4468-9B46-C87AEEE440D2}"/>
    <dgm:cxn modelId="{8C735BD0-D36B-4508-B7FC-E0F376E389CA}" type="presOf" srcId="{2E8C7BAF-A15D-4A05-8E9B-C7E29508F402}" destId="{8B0304AA-BAD3-488B-98A1-060743E8F7EE}" srcOrd="0" destOrd="0" presId="urn:microsoft.com/office/officeart/2005/8/layout/chevron2"/>
    <dgm:cxn modelId="{4F2719D6-FDC1-45BD-B8EA-D1B8734BCAD5}" srcId="{4A742029-9343-4AF9-8CD7-3A3870AFC6E5}" destId="{3D8C7F10-6D2E-49C6-B6E1-2A95B1752A21}" srcOrd="2" destOrd="0" parTransId="{120B6A80-33EC-493B-AFEC-4531ACE18981}" sibTransId="{5C11BEC6-0DAA-4E2C-8EDA-98F5B643E2E6}"/>
    <dgm:cxn modelId="{AA88A5D7-60CA-4985-874B-7A6D5ECF1F1A}" type="presOf" srcId="{DDCCD097-DCD1-44B7-A764-A931CD9A2F13}" destId="{5A433EC4-532A-4C61-99CF-A7F39CC97856}" srcOrd="0" destOrd="0" presId="urn:microsoft.com/office/officeart/2005/8/layout/chevron2"/>
    <dgm:cxn modelId="{BB5F83E4-DF65-49A3-8202-3326C3D6EC1D}" srcId="{DDCCD097-DCD1-44B7-A764-A931CD9A2F13}" destId="{86D46E58-3212-42D0-910A-29380F8C1A80}" srcOrd="0" destOrd="0" parTransId="{D67927B0-CD8B-40A2-AA66-577290106963}" sibTransId="{0868C0DF-2144-4E45-8079-68AAF80256BB}"/>
    <dgm:cxn modelId="{086FEA59-AB25-4C36-BEED-DCF06363BD8E}" type="presParOf" srcId="{695DC34E-3589-4D3B-9242-15EF1CC954AA}" destId="{F1550806-7D15-482D-A44B-699CC2E9934B}" srcOrd="0" destOrd="0" presId="urn:microsoft.com/office/officeart/2005/8/layout/chevron2"/>
    <dgm:cxn modelId="{80D55821-162D-4151-BE3A-184639023306}" type="presParOf" srcId="{F1550806-7D15-482D-A44B-699CC2E9934B}" destId="{5A433EC4-532A-4C61-99CF-A7F39CC97856}" srcOrd="0" destOrd="0" presId="urn:microsoft.com/office/officeart/2005/8/layout/chevron2"/>
    <dgm:cxn modelId="{6CFD438F-0DD7-452C-ACCF-116D936F3229}" type="presParOf" srcId="{F1550806-7D15-482D-A44B-699CC2E9934B}" destId="{F8D0396A-7512-4D9D-9BB4-B1CCDC708143}" srcOrd="1" destOrd="0" presId="urn:microsoft.com/office/officeart/2005/8/layout/chevron2"/>
    <dgm:cxn modelId="{F558B328-157F-4F2B-A8FC-47ABCE992E81}" type="presParOf" srcId="{695DC34E-3589-4D3B-9242-15EF1CC954AA}" destId="{EEEF6408-915D-4507-BBB4-D25C6ED6FB4E}" srcOrd="1" destOrd="0" presId="urn:microsoft.com/office/officeart/2005/8/layout/chevron2"/>
    <dgm:cxn modelId="{CDACDDB2-2045-44B6-94A5-3DB0FC016043}" type="presParOf" srcId="{695DC34E-3589-4D3B-9242-15EF1CC954AA}" destId="{B3CB10A9-B633-410E-A961-A0C0928E535C}" srcOrd="2" destOrd="0" presId="urn:microsoft.com/office/officeart/2005/8/layout/chevron2"/>
    <dgm:cxn modelId="{715EFFCC-B15F-4D85-BF5A-C1B0DF7A70B1}" type="presParOf" srcId="{B3CB10A9-B633-410E-A961-A0C0928E535C}" destId="{8B0304AA-BAD3-488B-98A1-060743E8F7EE}" srcOrd="0" destOrd="0" presId="urn:microsoft.com/office/officeart/2005/8/layout/chevron2"/>
    <dgm:cxn modelId="{664DEB6C-94D2-4A3F-8839-799453BF36B2}" type="presParOf" srcId="{B3CB10A9-B633-410E-A961-A0C0928E535C}" destId="{4DD6CE14-B5B2-47AD-BDB9-BF79BF598B58}" srcOrd="1" destOrd="0" presId="urn:microsoft.com/office/officeart/2005/8/layout/chevron2"/>
    <dgm:cxn modelId="{B57EFDB0-B991-4C28-8A20-66C818804833}" type="presParOf" srcId="{695DC34E-3589-4D3B-9242-15EF1CC954AA}" destId="{E51BFAB3-4A4F-40E4-93F6-367B98E73690}" srcOrd="3" destOrd="0" presId="urn:microsoft.com/office/officeart/2005/8/layout/chevron2"/>
    <dgm:cxn modelId="{05C8D85E-5F29-4A9C-8452-0A3E867EB3F2}" type="presParOf" srcId="{695DC34E-3589-4D3B-9242-15EF1CC954AA}" destId="{2D61AEA1-EB33-4E6F-AA40-9DC7CCFE2ED9}" srcOrd="4" destOrd="0" presId="urn:microsoft.com/office/officeart/2005/8/layout/chevron2"/>
    <dgm:cxn modelId="{B32ADB52-8A2F-40FE-9A74-F20CDFE763F8}" type="presParOf" srcId="{2D61AEA1-EB33-4E6F-AA40-9DC7CCFE2ED9}" destId="{088EF4C9-422A-4E89-8DD1-EEE9E53648A4}" srcOrd="0" destOrd="0" presId="urn:microsoft.com/office/officeart/2005/8/layout/chevron2"/>
    <dgm:cxn modelId="{CDCA38BE-6CD6-46D6-9D60-E17C197CF720}" type="presParOf" srcId="{2D61AEA1-EB33-4E6F-AA40-9DC7CCFE2ED9}" destId="{7E410F4C-5AC4-4A13-B772-A86B7CB3139D}"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9AD7D46-52E0-4FDF-BF94-0E61238477B0}">
      <dgm:prSet phldrT="[Text]"/>
      <dgm:spPr/>
      <dgm:t>
        <a:bodyPr/>
        <a:lstStyle/>
        <a:p>
          <a:r>
            <a:rPr lang="en-US" dirty="0"/>
            <a:t>MODEL EVALUATION AND PERFORMANCE ANALYSIS</a:t>
          </a:r>
        </a:p>
      </dgm:t>
    </dgm:pt>
    <dgm:pt modelId="{52779C72-10B3-461E-838B-AB7A261AE4D5}" type="sibTrans" cxnId="{F597AFA9-40D9-4FE5-A1D9-5205E884FFF1}">
      <dgm:prSet/>
      <dgm:spPr/>
      <dgm:t>
        <a:bodyPr/>
        <a:lstStyle/>
        <a:p>
          <a:endParaRPr lang="en-US"/>
        </a:p>
      </dgm:t>
    </dgm:pt>
    <dgm:pt modelId="{CEE3045A-D97A-4B68-A192-895FED0C79CF}" type="parTrans" cxnId="{F597AFA9-40D9-4FE5-A1D9-5205E884FFF1}">
      <dgm:prSet/>
      <dgm:spPr/>
      <dgm:t>
        <a:bodyPr/>
        <a:lstStyle/>
        <a:p>
          <a:endParaRPr lang="en-US"/>
        </a:p>
      </dgm:t>
    </dgm:pt>
    <dgm:pt modelId="{3D8C7F10-6D2E-49C6-B6E1-2A95B1752A21}">
      <dgm:prSet phldrT="[Text]"/>
      <dgm:spPr/>
      <dgm:t>
        <a:bodyPr/>
        <a:lstStyle/>
        <a:p>
          <a:r>
            <a:rPr lang="en-US" dirty="0"/>
            <a:t>3</a:t>
          </a:r>
        </a:p>
      </dgm:t>
    </dgm:pt>
    <dgm:pt modelId="{5C11BEC6-0DAA-4E2C-8EDA-98F5B643E2E6}" type="sibTrans" cxnId="{4F2719D6-FDC1-45BD-B8EA-D1B8734BCAD5}">
      <dgm:prSet/>
      <dgm:spPr/>
      <dgm:t>
        <a:bodyPr/>
        <a:lstStyle/>
        <a:p>
          <a:endParaRPr lang="en-US"/>
        </a:p>
      </dgm:t>
    </dgm:pt>
    <dgm:pt modelId="{120B6A80-33EC-493B-AFEC-4531ACE18981}" type="parTrans" cxnId="{4F2719D6-FDC1-45BD-B8EA-D1B8734BCAD5}">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2D61AEA1-EB33-4E6F-AA40-9DC7CCFE2ED9}" type="pres">
      <dgm:prSet presAssocID="{3D8C7F10-6D2E-49C6-B6E1-2A95B1752A21}" presName="composite" presStyleCnt="0"/>
      <dgm:spPr/>
    </dgm:pt>
    <dgm:pt modelId="{088EF4C9-422A-4E89-8DD1-EEE9E53648A4}" type="pres">
      <dgm:prSet presAssocID="{3D8C7F10-6D2E-49C6-B6E1-2A95B1752A21}" presName="parentText" presStyleLbl="alignNode1" presStyleIdx="0" presStyleCnt="1">
        <dgm:presLayoutVars>
          <dgm:chMax val="1"/>
          <dgm:bulletEnabled val="1"/>
        </dgm:presLayoutVars>
      </dgm:prSet>
      <dgm:spPr/>
    </dgm:pt>
    <dgm:pt modelId="{7E410F4C-5AC4-4A13-B772-A86B7CB3139D}" type="pres">
      <dgm:prSet presAssocID="{3D8C7F10-6D2E-49C6-B6E1-2A95B1752A21}" presName="descendantText" presStyleLbl="alignAcc1" presStyleIdx="0" presStyleCnt="1">
        <dgm:presLayoutVars>
          <dgm:bulletEnabled val="1"/>
        </dgm:presLayoutVars>
      </dgm:prSet>
      <dgm:spPr/>
    </dgm:pt>
  </dgm:ptLst>
  <dgm:cxnLst>
    <dgm:cxn modelId="{1ABA700C-D9FE-4BD2-8D12-1D0307D5292E}" type="presOf" srcId="{39AD7D46-52E0-4FDF-BF94-0E61238477B0}" destId="{7E410F4C-5AC4-4A13-B772-A86B7CB3139D}" srcOrd="0" destOrd="0" presId="urn:microsoft.com/office/officeart/2005/8/layout/chevron2"/>
    <dgm:cxn modelId="{2554865C-6C38-4E69-81A9-48933AD05DCD}" type="presOf" srcId="{4A742029-9343-4AF9-8CD7-3A3870AFC6E5}" destId="{695DC34E-3589-4D3B-9242-15EF1CC954AA}" srcOrd="0" destOrd="0" presId="urn:microsoft.com/office/officeart/2005/8/layout/chevron2"/>
    <dgm:cxn modelId="{4BA4C896-1297-4656-921F-767DEAFC8F78}" type="presOf" srcId="{3D8C7F10-6D2E-49C6-B6E1-2A95B1752A21}" destId="{088EF4C9-422A-4E89-8DD1-EEE9E53648A4}" srcOrd="0" destOrd="0" presId="urn:microsoft.com/office/officeart/2005/8/layout/chevron2"/>
    <dgm:cxn modelId="{F597AFA9-40D9-4FE5-A1D9-5205E884FFF1}" srcId="{3D8C7F10-6D2E-49C6-B6E1-2A95B1752A21}" destId="{39AD7D46-52E0-4FDF-BF94-0E61238477B0}" srcOrd="0" destOrd="0" parTransId="{CEE3045A-D97A-4B68-A192-895FED0C79CF}" sibTransId="{52779C72-10B3-461E-838B-AB7A261AE4D5}"/>
    <dgm:cxn modelId="{4F2719D6-FDC1-45BD-B8EA-D1B8734BCAD5}" srcId="{4A742029-9343-4AF9-8CD7-3A3870AFC6E5}" destId="{3D8C7F10-6D2E-49C6-B6E1-2A95B1752A21}" srcOrd="0" destOrd="0" parTransId="{120B6A80-33EC-493B-AFEC-4531ACE18981}" sibTransId="{5C11BEC6-0DAA-4E2C-8EDA-98F5B643E2E6}"/>
    <dgm:cxn modelId="{05C8D85E-5F29-4A9C-8452-0A3E867EB3F2}" type="presParOf" srcId="{695DC34E-3589-4D3B-9242-15EF1CC954AA}" destId="{2D61AEA1-EB33-4E6F-AA40-9DC7CCFE2ED9}" srcOrd="0" destOrd="0" presId="urn:microsoft.com/office/officeart/2005/8/layout/chevron2"/>
    <dgm:cxn modelId="{B32ADB52-8A2F-40FE-9A74-F20CDFE763F8}" type="presParOf" srcId="{2D61AEA1-EB33-4E6F-AA40-9DC7CCFE2ED9}" destId="{088EF4C9-422A-4E89-8DD1-EEE9E53648A4}" srcOrd="0" destOrd="0" presId="urn:microsoft.com/office/officeart/2005/8/layout/chevron2"/>
    <dgm:cxn modelId="{CDCA38BE-6CD6-46D6-9D60-E17C197CF720}" type="presParOf" srcId="{2D61AEA1-EB33-4E6F-AA40-9DC7CCFE2ED9}" destId="{7E410F4C-5AC4-4A13-B772-A86B7CB3139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16B864D2-A929-4933-867F-2917C61D276D}">
      <dgm:prSet phldrT="[Text]" custT="1"/>
      <dgm:spPr/>
      <dgm:t>
        <a:bodyPr/>
        <a:lstStyle/>
        <a:p>
          <a:r>
            <a:rPr lang="en-US" sz="3600" dirty="0"/>
            <a:t>JAN 21 TO JAN 31</a:t>
          </a:r>
        </a:p>
        <a:p>
          <a:r>
            <a:rPr lang="en-US" sz="2800" b="1"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dirty="0"/>
        </a:p>
      </dgm:t>
    </dgm:pt>
    <dgm:pt modelId="{DDAC9AA0-7C49-4934-B8D6-36A449143A66}" type="parTrans" cxnId="{43F7AD52-25A6-4E7A-B024-83AF7293A4C1}">
      <dgm:prSet/>
      <dgm:spPr/>
      <dgm:t>
        <a:bodyPr/>
        <a:lstStyle/>
        <a:p>
          <a:endParaRPr lang="en-US"/>
        </a:p>
      </dgm:t>
    </dgm:pt>
    <dgm:pt modelId="{C2AB3F3A-A784-4879-AB3C-57AF1972BD05}" type="sibTrans" cxnId="{43F7AD52-25A6-4E7A-B024-83AF7293A4C1}">
      <dgm:prSet/>
      <dgm:spPr/>
      <dgm:t>
        <a:bodyPr/>
        <a:lstStyle/>
        <a:p>
          <a:endParaRPr lang="en-US"/>
        </a:p>
      </dgm:t>
    </dgm:pt>
    <dgm:pt modelId="{4F99BDC8-F9F6-44C1-AC8E-0686D1E0704B}">
      <dgm:prSet phldrT="[Text]"/>
      <dgm:spPr/>
      <dgm:t>
        <a:bodyPr/>
        <a:lstStyle/>
        <a:p>
          <a:r>
            <a:rPr lang="en-US" b="1"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r>
            <a:rPr lang="en-US" b="1" dirty="0">
              <a:solidFill>
                <a:srgbClr val="E6F0FE"/>
              </a:solidFill>
              <a:effectLst/>
              <a:latin typeface="Felix Titling" panose="04060505060202020A04" pitchFamily="82" charset="0"/>
              <a:cs typeface="Times New Roman" panose="02020603050405020304" pitchFamily="18" charset="0"/>
            </a:rPr>
            <a:t>STUDY OF BASE PAPER</a:t>
          </a:r>
          <a:endParaRPr lang="en-US" dirty="0"/>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C10D293D-3AA3-49D4-ADE1-B0C6336B2653}">
      <dgm:prSet phldrT="[Text]"/>
      <dgm:spPr/>
      <dgm:t>
        <a:bodyPr/>
        <a:lstStyle/>
        <a:p>
          <a:r>
            <a:rPr lang="en-US" dirty="0"/>
            <a:t>FEB 17 TO FEB 21</a:t>
          </a:r>
        </a:p>
        <a:p>
          <a:r>
            <a:rPr lang="en-US" dirty="0"/>
            <a:t>IMPLEMENTATION STAGE 1</a:t>
          </a:r>
        </a:p>
        <a:p>
          <a:r>
            <a:rPr lang="en-US" dirty="0"/>
            <a:t>~DATA PREPROCESSING</a:t>
          </a:r>
        </a:p>
        <a:p>
          <a:r>
            <a:rPr lang="en-US" dirty="0"/>
            <a:t>~IMPUTATION</a:t>
          </a:r>
        </a:p>
        <a:p>
          <a:endParaRPr lang="en-US" dirty="0"/>
        </a:p>
      </dgm:t>
    </dgm:pt>
    <dgm:pt modelId="{18D21FE4-12D0-4B6B-95FC-A7224FBF66BB}" type="parTrans" cxnId="{59F67790-BEDF-4845-857B-546F37C4F5DB}">
      <dgm:prSet/>
      <dgm:spPr/>
      <dgm:t>
        <a:bodyPr/>
        <a:lstStyle/>
        <a:p>
          <a:endParaRPr lang="en-US"/>
        </a:p>
      </dgm:t>
    </dgm:pt>
    <dgm:pt modelId="{14EAB140-6B96-4C90-9A97-16BAF273CB13}" type="sibTrans" cxnId="{59F67790-BEDF-4845-857B-546F37C4F5DB}">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E09556EC-9FA7-4BC9-A267-BF32B5DCDF80}" type="pres">
      <dgm:prSet presAssocID="{16B864D2-A929-4933-867F-2917C61D276D}" presName="composite" presStyleCnt="0"/>
      <dgm:spPr/>
    </dgm:pt>
    <dgm:pt modelId="{57C39D58-B48E-475A-B744-AF57326DFBF5}" type="pres">
      <dgm:prSet presAssocID="{16B864D2-A929-4933-867F-2917C61D276D}" presName="LShape" presStyleLbl="alignNode1" presStyleIdx="0" presStyleCnt="5"/>
      <dgm:spPr/>
    </dgm:pt>
    <dgm:pt modelId="{F9CD22C9-CC5F-4173-9117-73006FF1F95D}" type="pres">
      <dgm:prSet presAssocID="{16B864D2-A929-4933-867F-2917C61D276D}" presName="ParentText" presStyleLbl="revTx" presStyleIdx="0" presStyleCnt="3">
        <dgm:presLayoutVars>
          <dgm:chMax val="0"/>
          <dgm:chPref val="0"/>
          <dgm:bulletEnabled val="1"/>
        </dgm:presLayoutVars>
      </dgm:prSet>
      <dgm:spPr/>
    </dgm:pt>
    <dgm:pt modelId="{5307FF7E-1735-421B-921E-788100630D28}" type="pres">
      <dgm:prSet presAssocID="{16B864D2-A929-4933-867F-2917C61D276D}" presName="Triangle" presStyleLbl="alignNode1" presStyleIdx="1" presStyleCnt="5"/>
      <dgm:spPr/>
    </dgm:pt>
    <dgm:pt modelId="{FA66E58D-E646-4093-AAEE-D8712FF4FBAF}" type="pres">
      <dgm:prSet presAssocID="{C2AB3F3A-A784-4879-AB3C-57AF1972BD05}" presName="sibTrans" presStyleCnt="0"/>
      <dgm:spPr/>
    </dgm:pt>
    <dgm:pt modelId="{E5C8A591-8474-41A2-A0C6-C8D70EC12A66}" type="pres">
      <dgm:prSet presAssocID="{C2AB3F3A-A784-4879-AB3C-57AF1972BD05}"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5"/>
      <dgm:spPr/>
    </dgm:pt>
    <dgm:pt modelId="{AC0AD235-8E95-40AD-844B-5782AC331E00}" type="pres">
      <dgm:prSet presAssocID="{4F99BDC8-F9F6-44C1-AC8E-0686D1E0704B}" presName="ParentText" presStyleLbl="revTx" presStyleIdx="1" presStyleCnt="3" custScaleX="105166" custScaleY="71915" custLinFactNeighborX="3835" custLinFactNeighborY="-10959">
        <dgm:presLayoutVars>
          <dgm:chMax val="0"/>
          <dgm:chPref val="0"/>
          <dgm:bulletEnabled val="1"/>
        </dgm:presLayoutVars>
      </dgm:prSet>
      <dgm:spPr/>
    </dgm:pt>
    <dgm:pt modelId="{4F39A2B6-79FD-47B4-B498-B9FBB5FA03B8}" type="pres">
      <dgm:prSet presAssocID="{4F99BDC8-F9F6-44C1-AC8E-0686D1E0704B}" presName="Triangle" presStyleLbl="alignNode1" presStyleIdx="3" presStyleCnt="5"/>
      <dgm:spPr/>
    </dgm:pt>
    <dgm:pt modelId="{8F38CD56-CDFB-4D39-B13A-B5FA5DD69793}" type="pres">
      <dgm:prSet presAssocID="{2C9AA93C-30C1-4BD4-9208-2D4B99ABDEBC}" presName="sibTrans" presStyleCnt="0"/>
      <dgm:spPr/>
    </dgm:pt>
    <dgm:pt modelId="{3C34838B-6409-4CF5-A65D-F3A049883894}" type="pres">
      <dgm:prSet presAssocID="{2C9AA93C-30C1-4BD4-9208-2D4B99ABDEBC}" presName="space" presStyleCnt="0"/>
      <dgm:spPr/>
    </dgm:pt>
    <dgm:pt modelId="{BDBEEB14-4C15-4211-9392-0FA1C24A0C37}" type="pres">
      <dgm:prSet presAssocID="{C10D293D-3AA3-49D4-ADE1-B0C6336B2653}" presName="composite" presStyleCnt="0"/>
      <dgm:spPr/>
    </dgm:pt>
    <dgm:pt modelId="{F23B01A8-E6F0-4DC0-9CBF-19B88AF76A01}" type="pres">
      <dgm:prSet presAssocID="{C10D293D-3AA3-49D4-ADE1-B0C6336B2653}" presName="LShape" presStyleLbl="alignNode1" presStyleIdx="4" presStyleCnt="5"/>
      <dgm:spPr/>
    </dgm:pt>
    <dgm:pt modelId="{C2B33C41-6795-4DDE-BB89-EDD0763B2A5E}" type="pres">
      <dgm:prSet presAssocID="{C10D293D-3AA3-49D4-ADE1-B0C6336B2653}" presName="ParentText" presStyleLbl="revTx" presStyleIdx="2" presStyleCnt="3">
        <dgm:presLayoutVars>
          <dgm:chMax val="0"/>
          <dgm:chPref val="0"/>
          <dgm:bulletEnabled val="1"/>
        </dgm:presLayoutVars>
      </dgm:prSet>
      <dgm:spPr/>
    </dgm:pt>
  </dgm:ptLst>
  <dgm:cxnLst>
    <dgm:cxn modelId="{E9430907-C79E-4D56-9993-30C6807F83DD}" srcId="{14F087F3-DAB4-4C31-A157-0C71146B0F27}" destId="{4F99BDC8-F9F6-44C1-AC8E-0686D1E0704B}" srcOrd="1" destOrd="0" parTransId="{5653C704-87C1-45F9-A984-0AA9DC88151D}" sibTransId="{2C9AA93C-30C1-4BD4-9208-2D4B99ABDEBC}"/>
    <dgm:cxn modelId="{C4159110-1D3D-4666-BDC6-E9D3F72A97BF}" type="presOf" srcId="{16B864D2-A929-4933-867F-2917C61D276D}" destId="{F9CD22C9-CC5F-4173-9117-73006FF1F95D}" srcOrd="0" destOrd="0" presId="urn:microsoft.com/office/officeart/2009/3/layout/StepUpProcess"/>
    <dgm:cxn modelId="{43F7AD52-25A6-4E7A-B024-83AF7293A4C1}" srcId="{14F087F3-DAB4-4C31-A157-0C71146B0F27}" destId="{16B864D2-A929-4933-867F-2917C61D276D}" srcOrd="0" destOrd="0" parTransId="{DDAC9AA0-7C49-4934-B8D6-36A449143A66}" sibTransId="{C2AB3F3A-A784-4879-AB3C-57AF1972BD05}"/>
    <dgm:cxn modelId="{E857CF79-7525-4B1C-8B08-2F9C8F040555}" type="presOf" srcId="{C10D293D-3AA3-49D4-ADE1-B0C6336B2653}" destId="{C2B33C41-6795-4DDE-BB89-EDD0763B2A5E}" srcOrd="0" destOrd="0" presId="urn:microsoft.com/office/officeart/2009/3/layout/StepUpProcess"/>
    <dgm:cxn modelId="{8DDCDA7F-0216-4DBE-B273-A84B9A1BCDE0}" type="presOf" srcId="{4F99BDC8-F9F6-44C1-AC8E-0686D1E0704B}" destId="{AC0AD235-8E95-40AD-844B-5782AC331E00}" srcOrd="0" destOrd="0" presId="urn:microsoft.com/office/officeart/2009/3/layout/StepUpProcess"/>
    <dgm:cxn modelId="{59F67790-BEDF-4845-857B-546F37C4F5DB}" srcId="{14F087F3-DAB4-4C31-A157-0C71146B0F27}" destId="{C10D293D-3AA3-49D4-ADE1-B0C6336B2653}" srcOrd="2" destOrd="0" parTransId="{18D21FE4-12D0-4B6B-95FC-A7224FBF66BB}" sibTransId="{14EAB140-6B96-4C90-9A97-16BAF273CB13}"/>
    <dgm:cxn modelId="{BE7C6AB6-6CD3-4EB3-84ED-DF4C3099DBD2}" type="presOf" srcId="{14F087F3-DAB4-4C31-A157-0C71146B0F27}" destId="{F7515FD7-BE47-489F-8E03-DD21626BF301}" srcOrd="0" destOrd="0" presId="urn:microsoft.com/office/officeart/2009/3/layout/StepUpProcess"/>
    <dgm:cxn modelId="{C02A295B-7A27-42F3-93BC-D6F0E61765AF}" type="presParOf" srcId="{F7515FD7-BE47-489F-8E03-DD21626BF301}" destId="{E09556EC-9FA7-4BC9-A267-BF32B5DCDF80}" srcOrd="0" destOrd="0" presId="urn:microsoft.com/office/officeart/2009/3/layout/StepUpProcess"/>
    <dgm:cxn modelId="{AACD7941-7AB1-4045-A0CF-EF5D0AC87081}" type="presParOf" srcId="{E09556EC-9FA7-4BC9-A267-BF32B5DCDF80}" destId="{57C39D58-B48E-475A-B744-AF57326DFBF5}" srcOrd="0" destOrd="0" presId="urn:microsoft.com/office/officeart/2009/3/layout/StepUpProcess"/>
    <dgm:cxn modelId="{49ED7CED-4F18-4A24-8DAC-9AB9AD6A6C84}" type="presParOf" srcId="{E09556EC-9FA7-4BC9-A267-BF32B5DCDF80}" destId="{F9CD22C9-CC5F-4173-9117-73006FF1F95D}" srcOrd="1" destOrd="0" presId="urn:microsoft.com/office/officeart/2009/3/layout/StepUpProcess"/>
    <dgm:cxn modelId="{A5E092E5-5A54-458B-BEFF-BA625C4AAD67}" type="presParOf" srcId="{E09556EC-9FA7-4BC9-A267-BF32B5DCDF80}" destId="{5307FF7E-1735-421B-921E-788100630D28}" srcOrd="2" destOrd="0" presId="urn:microsoft.com/office/officeart/2009/3/layout/StepUpProcess"/>
    <dgm:cxn modelId="{0C64E958-613F-4F50-B529-2E108964ADCD}" type="presParOf" srcId="{F7515FD7-BE47-489F-8E03-DD21626BF301}" destId="{FA66E58D-E646-4093-AAEE-D8712FF4FBAF}" srcOrd="1" destOrd="0" presId="urn:microsoft.com/office/officeart/2009/3/layout/StepUpProcess"/>
    <dgm:cxn modelId="{CB734C34-07B3-451D-AB3F-82EF8C7D4431}" type="presParOf" srcId="{FA66E58D-E646-4093-AAEE-D8712FF4FBAF}" destId="{E5C8A591-8474-41A2-A0C6-C8D70EC12A66}"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 modelId="{B578133C-6511-4BB1-B718-E15224B30783}" type="presParOf" srcId="{5F0AA485-0339-48C7-A334-91D7B0816182}" destId="{4F39A2B6-79FD-47B4-B498-B9FBB5FA03B8}" srcOrd="2" destOrd="0" presId="urn:microsoft.com/office/officeart/2009/3/layout/StepUpProcess"/>
    <dgm:cxn modelId="{DB635B02-FDB1-44CA-A8D3-1F7C2D29614F}" type="presParOf" srcId="{F7515FD7-BE47-489F-8E03-DD21626BF301}" destId="{8F38CD56-CDFB-4D39-B13A-B5FA5DD69793}" srcOrd="3" destOrd="0" presId="urn:microsoft.com/office/officeart/2009/3/layout/StepUpProcess"/>
    <dgm:cxn modelId="{A5251242-B249-4136-9AEF-576A2437C0C9}" type="presParOf" srcId="{8F38CD56-CDFB-4D39-B13A-B5FA5DD69793}" destId="{3C34838B-6409-4CF5-A65D-F3A049883894}" srcOrd="0" destOrd="0" presId="urn:microsoft.com/office/officeart/2009/3/layout/StepUpProcess"/>
    <dgm:cxn modelId="{6DDCEF07-6332-451A-99A8-0935DFC22873}" type="presParOf" srcId="{F7515FD7-BE47-489F-8E03-DD21626BF301}" destId="{BDBEEB14-4C15-4211-9392-0FA1C24A0C37}" srcOrd="4" destOrd="0" presId="urn:microsoft.com/office/officeart/2009/3/layout/StepUpProcess"/>
    <dgm:cxn modelId="{06E60029-C58B-45ED-B4FD-0008F9CA6C81}" type="presParOf" srcId="{BDBEEB14-4C15-4211-9392-0FA1C24A0C37}" destId="{F23B01A8-E6F0-4DC0-9CBF-19B88AF76A01}" srcOrd="0" destOrd="0" presId="urn:microsoft.com/office/officeart/2009/3/layout/StepUpProcess"/>
    <dgm:cxn modelId="{599025A6-F3C5-4221-944A-AD28B95562BE}" type="presParOf" srcId="{BDBEEB14-4C15-4211-9392-0FA1C24A0C37}" destId="{C2B33C41-6795-4DDE-BB89-EDD0763B2A5E}" srcOrd="1" destOrd="0" presId="urn:microsoft.com/office/officeart/2009/3/layout/StepUp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16B864D2-A929-4933-867F-2917C61D276D}">
      <dgm:prSet phldrT="[Text]" custT="1"/>
      <dgm:spPr/>
      <dgm:t>
        <a:bodyPr/>
        <a:lstStyle/>
        <a:p>
          <a:r>
            <a:rPr lang="en-US" sz="3600" dirty="0"/>
            <a:t>JAN 21 TO JAN 31</a:t>
          </a:r>
        </a:p>
        <a:p>
          <a:r>
            <a:rPr lang="en-US" sz="2800" b="1"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dirty="0"/>
        </a:p>
      </dgm:t>
    </dgm:pt>
    <dgm:pt modelId="{DDAC9AA0-7C49-4934-B8D6-36A449143A66}" type="parTrans" cxnId="{43F7AD52-25A6-4E7A-B024-83AF7293A4C1}">
      <dgm:prSet/>
      <dgm:spPr/>
      <dgm:t>
        <a:bodyPr/>
        <a:lstStyle/>
        <a:p>
          <a:endParaRPr lang="en-US"/>
        </a:p>
      </dgm:t>
    </dgm:pt>
    <dgm:pt modelId="{C2AB3F3A-A784-4879-AB3C-57AF1972BD05}" type="sibTrans" cxnId="{43F7AD52-25A6-4E7A-B024-83AF7293A4C1}">
      <dgm:prSet/>
      <dgm:spPr/>
      <dgm:t>
        <a:bodyPr/>
        <a:lstStyle/>
        <a:p>
          <a:endParaRPr lang="en-US"/>
        </a:p>
      </dgm:t>
    </dgm:pt>
    <dgm:pt modelId="{4F99BDC8-F9F6-44C1-AC8E-0686D1E0704B}">
      <dgm:prSet phldrT="[Text]"/>
      <dgm:spPr/>
      <dgm:t>
        <a:bodyPr/>
        <a:lstStyle/>
        <a:p>
          <a:r>
            <a:rPr lang="en-US" b="1"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r>
            <a:rPr lang="en-US" b="1" dirty="0">
              <a:solidFill>
                <a:srgbClr val="E6F0FE"/>
              </a:solidFill>
              <a:effectLst/>
              <a:latin typeface="Felix Titling" panose="04060505060202020A04" pitchFamily="82" charset="0"/>
              <a:cs typeface="Times New Roman" panose="02020603050405020304" pitchFamily="18" charset="0"/>
            </a:rPr>
            <a:t>STUDY OF BASE PAPER</a:t>
          </a:r>
          <a:endParaRPr lang="en-US" dirty="0"/>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C10D293D-3AA3-49D4-ADE1-B0C6336B2653}">
      <dgm:prSet phldrT="[Text]"/>
      <dgm:spPr/>
      <dgm:t>
        <a:bodyPr/>
        <a:lstStyle/>
        <a:p>
          <a:r>
            <a:rPr lang="en-US" dirty="0"/>
            <a:t>FEB 17 TO FEB 21</a:t>
          </a:r>
        </a:p>
        <a:p>
          <a:r>
            <a:rPr lang="en-US" dirty="0"/>
            <a:t>IMPLEMENTATION STAGE 1</a:t>
          </a:r>
        </a:p>
        <a:p>
          <a:r>
            <a:rPr lang="en-US" dirty="0"/>
            <a:t>~DATA PREPROCESSING</a:t>
          </a:r>
        </a:p>
        <a:p>
          <a:r>
            <a:rPr lang="en-US" dirty="0"/>
            <a:t>~IMPUTATION</a:t>
          </a:r>
        </a:p>
        <a:p>
          <a:endParaRPr lang="en-US" dirty="0"/>
        </a:p>
      </dgm:t>
    </dgm:pt>
    <dgm:pt modelId="{18D21FE4-12D0-4B6B-95FC-A7224FBF66BB}" type="parTrans" cxnId="{59F67790-BEDF-4845-857B-546F37C4F5DB}">
      <dgm:prSet/>
      <dgm:spPr/>
      <dgm:t>
        <a:bodyPr/>
        <a:lstStyle/>
        <a:p>
          <a:endParaRPr lang="en-US"/>
        </a:p>
      </dgm:t>
    </dgm:pt>
    <dgm:pt modelId="{14EAB140-6B96-4C90-9A97-16BAF273CB13}" type="sibTrans" cxnId="{59F67790-BEDF-4845-857B-546F37C4F5DB}">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E09556EC-9FA7-4BC9-A267-BF32B5DCDF80}" type="pres">
      <dgm:prSet presAssocID="{16B864D2-A929-4933-867F-2917C61D276D}" presName="composite" presStyleCnt="0"/>
      <dgm:spPr/>
    </dgm:pt>
    <dgm:pt modelId="{57C39D58-B48E-475A-B744-AF57326DFBF5}" type="pres">
      <dgm:prSet presAssocID="{16B864D2-A929-4933-867F-2917C61D276D}" presName="LShape" presStyleLbl="alignNode1" presStyleIdx="0" presStyleCnt="5"/>
      <dgm:spPr/>
    </dgm:pt>
    <dgm:pt modelId="{F9CD22C9-CC5F-4173-9117-73006FF1F95D}" type="pres">
      <dgm:prSet presAssocID="{16B864D2-A929-4933-867F-2917C61D276D}" presName="ParentText" presStyleLbl="revTx" presStyleIdx="0" presStyleCnt="3">
        <dgm:presLayoutVars>
          <dgm:chMax val="0"/>
          <dgm:chPref val="0"/>
          <dgm:bulletEnabled val="1"/>
        </dgm:presLayoutVars>
      </dgm:prSet>
      <dgm:spPr/>
    </dgm:pt>
    <dgm:pt modelId="{5307FF7E-1735-421B-921E-788100630D28}" type="pres">
      <dgm:prSet presAssocID="{16B864D2-A929-4933-867F-2917C61D276D}" presName="Triangle" presStyleLbl="alignNode1" presStyleIdx="1" presStyleCnt="5"/>
      <dgm:spPr/>
    </dgm:pt>
    <dgm:pt modelId="{FA66E58D-E646-4093-AAEE-D8712FF4FBAF}" type="pres">
      <dgm:prSet presAssocID="{C2AB3F3A-A784-4879-AB3C-57AF1972BD05}" presName="sibTrans" presStyleCnt="0"/>
      <dgm:spPr/>
    </dgm:pt>
    <dgm:pt modelId="{E5C8A591-8474-41A2-A0C6-C8D70EC12A66}" type="pres">
      <dgm:prSet presAssocID="{C2AB3F3A-A784-4879-AB3C-57AF1972BD05}"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5"/>
      <dgm:spPr/>
    </dgm:pt>
    <dgm:pt modelId="{AC0AD235-8E95-40AD-844B-5782AC331E00}" type="pres">
      <dgm:prSet presAssocID="{4F99BDC8-F9F6-44C1-AC8E-0686D1E0704B}" presName="ParentText" presStyleLbl="revTx" presStyleIdx="1" presStyleCnt="3" custScaleX="105166" custScaleY="71915" custLinFactNeighborX="3835" custLinFactNeighborY="-10959">
        <dgm:presLayoutVars>
          <dgm:chMax val="0"/>
          <dgm:chPref val="0"/>
          <dgm:bulletEnabled val="1"/>
        </dgm:presLayoutVars>
      </dgm:prSet>
      <dgm:spPr/>
    </dgm:pt>
    <dgm:pt modelId="{4F39A2B6-79FD-47B4-B498-B9FBB5FA03B8}" type="pres">
      <dgm:prSet presAssocID="{4F99BDC8-F9F6-44C1-AC8E-0686D1E0704B}" presName="Triangle" presStyleLbl="alignNode1" presStyleIdx="3" presStyleCnt="5"/>
      <dgm:spPr/>
    </dgm:pt>
    <dgm:pt modelId="{8F38CD56-CDFB-4D39-B13A-B5FA5DD69793}" type="pres">
      <dgm:prSet presAssocID="{2C9AA93C-30C1-4BD4-9208-2D4B99ABDEBC}" presName="sibTrans" presStyleCnt="0"/>
      <dgm:spPr/>
    </dgm:pt>
    <dgm:pt modelId="{3C34838B-6409-4CF5-A65D-F3A049883894}" type="pres">
      <dgm:prSet presAssocID="{2C9AA93C-30C1-4BD4-9208-2D4B99ABDEBC}" presName="space" presStyleCnt="0"/>
      <dgm:spPr/>
    </dgm:pt>
    <dgm:pt modelId="{BDBEEB14-4C15-4211-9392-0FA1C24A0C37}" type="pres">
      <dgm:prSet presAssocID="{C10D293D-3AA3-49D4-ADE1-B0C6336B2653}" presName="composite" presStyleCnt="0"/>
      <dgm:spPr/>
    </dgm:pt>
    <dgm:pt modelId="{F23B01A8-E6F0-4DC0-9CBF-19B88AF76A01}" type="pres">
      <dgm:prSet presAssocID="{C10D293D-3AA3-49D4-ADE1-B0C6336B2653}" presName="LShape" presStyleLbl="alignNode1" presStyleIdx="4" presStyleCnt="5"/>
      <dgm:spPr/>
    </dgm:pt>
    <dgm:pt modelId="{C2B33C41-6795-4DDE-BB89-EDD0763B2A5E}" type="pres">
      <dgm:prSet presAssocID="{C10D293D-3AA3-49D4-ADE1-B0C6336B2653}" presName="ParentText" presStyleLbl="revTx" presStyleIdx="2" presStyleCnt="3">
        <dgm:presLayoutVars>
          <dgm:chMax val="0"/>
          <dgm:chPref val="0"/>
          <dgm:bulletEnabled val="1"/>
        </dgm:presLayoutVars>
      </dgm:prSet>
      <dgm:spPr/>
    </dgm:pt>
  </dgm:ptLst>
  <dgm:cxnLst>
    <dgm:cxn modelId="{E9430907-C79E-4D56-9993-30C6807F83DD}" srcId="{14F087F3-DAB4-4C31-A157-0C71146B0F27}" destId="{4F99BDC8-F9F6-44C1-AC8E-0686D1E0704B}" srcOrd="1" destOrd="0" parTransId="{5653C704-87C1-45F9-A984-0AA9DC88151D}" sibTransId="{2C9AA93C-30C1-4BD4-9208-2D4B99ABDEBC}"/>
    <dgm:cxn modelId="{C4159110-1D3D-4666-BDC6-E9D3F72A97BF}" type="presOf" srcId="{16B864D2-A929-4933-867F-2917C61D276D}" destId="{F9CD22C9-CC5F-4173-9117-73006FF1F95D}" srcOrd="0" destOrd="0" presId="urn:microsoft.com/office/officeart/2009/3/layout/StepUpProcess"/>
    <dgm:cxn modelId="{43F7AD52-25A6-4E7A-B024-83AF7293A4C1}" srcId="{14F087F3-DAB4-4C31-A157-0C71146B0F27}" destId="{16B864D2-A929-4933-867F-2917C61D276D}" srcOrd="0" destOrd="0" parTransId="{DDAC9AA0-7C49-4934-B8D6-36A449143A66}" sibTransId="{C2AB3F3A-A784-4879-AB3C-57AF1972BD05}"/>
    <dgm:cxn modelId="{E857CF79-7525-4B1C-8B08-2F9C8F040555}" type="presOf" srcId="{C10D293D-3AA3-49D4-ADE1-B0C6336B2653}" destId="{C2B33C41-6795-4DDE-BB89-EDD0763B2A5E}" srcOrd="0" destOrd="0" presId="urn:microsoft.com/office/officeart/2009/3/layout/StepUpProcess"/>
    <dgm:cxn modelId="{8DDCDA7F-0216-4DBE-B273-A84B9A1BCDE0}" type="presOf" srcId="{4F99BDC8-F9F6-44C1-AC8E-0686D1E0704B}" destId="{AC0AD235-8E95-40AD-844B-5782AC331E00}" srcOrd="0" destOrd="0" presId="urn:microsoft.com/office/officeart/2009/3/layout/StepUpProcess"/>
    <dgm:cxn modelId="{59F67790-BEDF-4845-857B-546F37C4F5DB}" srcId="{14F087F3-DAB4-4C31-A157-0C71146B0F27}" destId="{C10D293D-3AA3-49D4-ADE1-B0C6336B2653}" srcOrd="2" destOrd="0" parTransId="{18D21FE4-12D0-4B6B-95FC-A7224FBF66BB}" sibTransId="{14EAB140-6B96-4C90-9A97-16BAF273CB13}"/>
    <dgm:cxn modelId="{BE7C6AB6-6CD3-4EB3-84ED-DF4C3099DBD2}" type="presOf" srcId="{14F087F3-DAB4-4C31-A157-0C71146B0F27}" destId="{F7515FD7-BE47-489F-8E03-DD21626BF301}" srcOrd="0" destOrd="0" presId="urn:microsoft.com/office/officeart/2009/3/layout/StepUpProcess"/>
    <dgm:cxn modelId="{C02A295B-7A27-42F3-93BC-D6F0E61765AF}" type="presParOf" srcId="{F7515FD7-BE47-489F-8E03-DD21626BF301}" destId="{E09556EC-9FA7-4BC9-A267-BF32B5DCDF80}" srcOrd="0" destOrd="0" presId="urn:microsoft.com/office/officeart/2009/3/layout/StepUpProcess"/>
    <dgm:cxn modelId="{AACD7941-7AB1-4045-A0CF-EF5D0AC87081}" type="presParOf" srcId="{E09556EC-9FA7-4BC9-A267-BF32B5DCDF80}" destId="{57C39D58-B48E-475A-B744-AF57326DFBF5}" srcOrd="0" destOrd="0" presId="urn:microsoft.com/office/officeart/2009/3/layout/StepUpProcess"/>
    <dgm:cxn modelId="{49ED7CED-4F18-4A24-8DAC-9AB9AD6A6C84}" type="presParOf" srcId="{E09556EC-9FA7-4BC9-A267-BF32B5DCDF80}" destId="{F9CD22C9-CC5F-4173-9117-73006FF1F95D}" srcOrd="1" destOrd="0" presId="urn:microsoft.com/office/officeart/2009/3/layout/StepUpProcess"/>
    <dgm:cxn modelId="{A5E092E5-5A54-458B-BEFF-BA625C4AAD67}" type="presParOf" srcId="{E09556EC-9FA7-4BC9-A267-BF32B5DCDF80}" destId="{5307FF7E-1735-421B-921E-788100630D28}" srcOrd="2" destOrd="0" presId="urn:microsoft.com/office/officeart/2009/3/layout/StepUpProcess"/>
    <dgm:cxn modelId="{0C64E958-613F-4F50-B529-2E108964ADCD}" type="presParOf" srcId="{F7515FD7-BE47-489F-8E03-DD21626BF301}" destId="{FA66E58D-E646-4093-AAEE-D8712FF4FBAF}" srcOrd="1" destOrd="0" presId="urn:microsoft.com/office/officeart/2009/3/layout/StepUpProcess"/>
    <dgm:cxn modelId="{CB734C34-07B3-451D-AB3F-82EF8C7D4431}" type="presParOf" srcId="{FA66E58D-E646-4093-AAEE-D8712FF4FBAF}" destId="{E5C8A591-8474-41A2-A0C6-C8D70EC12A66}"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 modelId="{B578133C-6511-4BB1-B718-E15224B30783}" type="presParOf" srcId="{5F0AA485-0339-48C7-A334-91D7B0816182}" destId="{4F39A2B6-79FD-47B4-B498-B9FBB5FA03B8}" srcOrd="2" destOrd="0" presId="urn:microsoft.com/office/officeart/2009/3/layout/StepUpProcess"/>
    <dgm:cxn modelId="{DB635B02-FDB1-44CA-A8D3-1F7C2D29614F}" type="presParOf" srcId="{F7515FD7-BE47-489F-8E03-DD21626BF301}" destId="{8F38CD56-CDFB-4D39-B13A-B5FA5DD69793}" srcOrd="3" destOrd="0" presId="urn:microsoft.com/office/officeart/2009/3/layout/StepUpProcess"/>
    <dgm:cxn modelId="{A5251242-B249-4136-9AEF-576A2437C0C9}" type="presParOf" srcId="{8F38CD56-CDFB-4D39-B13A-B5FA5DD69793}" destId="{3C34838B-6409-4CF5-A65D-F3A049883894}" srcOrd="0" destOrd="0" presId="urn:microsoft.com/office/officeart/2009/3/layout/StepUpProcess"/>
    <dgm:cxn modelId="{6DDCEF07-6332-451A-99A8-0935DFC22873}" type="presParOf" srcId="{F7515FD7-BE47-489F-8E03-DD21626BF301}" destId="{BDBEEB14-4C15-4211-9392-0FA1C24A0C37}" srcOrd="4" destOrd="0" presId="urn:microsoft.com/office/officeart/2009/3/layout/StepUpProcess"/>
    <dgm:cxn modelId="{06E60029-C58B-45ED-B4FD-0008F9CA6C81}" type="presParOf" srcId="{BDBEEB14-4C15-4211-9392-0FA1C24A0C37}" destId="{F23B01A8-E6F0-4DC0-9CBF-19B88AF76A01}" srcOrd="0" destOrd="0" presId="urn:microsoft.com/office/officeart/2009/3/layout/StepUpProcess"/>
    <dgm:cxn modelId="{599025A6-F3C5-4221-944A-AD28B95562BE}" type="presParOf" srcId="{BDBEEB14-4C15-4211-9392-0FA1C24A0C37}" destId="{C2B33C41-6795-4DDE-BB89-EDD0763B2A5E}" srcOrd="1" destOrd="0" presId="urn:microsoft.com/office/officeart/2009/3/layout/StepUpProces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16B864D2-A929-4933-867F-2917C61D276D}">
      <dgm:prSet phldrT="[Text]" custT="1"/>
      <dgm:spPr/>
      <dgm:t>
        <a:bodyPr/>
        <a:lstStyle/>
        <a:p>
          <a:r>
            <a:rPr lang="en-US" sz="3600" dirty="0"/>
            <a:t>JAN 21 TO JAN 31</a:t>
          </a:r>
        </a:p>
        <a:p>
          <a:r>
            <a:rPr lang="en-US" sz="2800" b="1"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dirty="0">
            <a:solidFill>
              <a:schemeClr val="tx1"/>
            </a:solidFill>
          </a:endParaRPr>
        </a:p>
      </dgm:t>
    </dgm:pt>
    <dgm:pt modelId="{DDAC9AA0-7C49-4934-B8D6-36A449143A66}" type="parTrans" cxnId="{43F7AD52-25A6-4E7A-B024-83AF7293A4C1}">
      <dgm:prSet/>
      <dgm:spPr/>
      <dgm:t>
        <a:bodyPr/>
        <a:lstStyle/>
        <a:p>
          <a:endParaRPr lang="en-US"/>
        </a:p>
      </dgm:t>
    </dgm:pt>
    <dgm:pt modelId="{C2AB3F3A-A784-4879-AB3C-57AF1972BD05}" type="sibTrans" cxnId="{43F7AD52-25A6-4E7A-B024-83AF7293A4C1}">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E09556EC-9FA7-4BC9-A267-BF32B5DCDF80}" type="pres">
      <dgm:prSet presAssocID="{16B864D2-A929-4933-867F-2917C61D276D}" presName="composite" presStyleCnt="0"/>
      <dgm:spPr/>
    </dgm:pt>
    <dgm:pt modelId="{57C39D58-B48E-475A-B744-AF57326DFBF5}" type="pres">
      <dgm:prSet presAssocID="{16B864D2-A929-4933-867F-2917C61D276D}" presName="LShape" presStyleLbl="alignNode1" presStyleIdx="0" presStyleCnt="1"/>
      <dgm:spPr/>
    </dgm:pt>
    <dgm:pt modelId="{F9CD22C9-CC5F-4173-9117-73006FF1F95D}" type="pres">
      <dgm:prSet presAssocID="{16B864D2-A929-4933-867F-2917C61D276D}" presName="ParentText" presStyleLbl="revTx" presStyleIdx="0" presStyleCnt="1">
        <dgm:presLayoutVars>
          <dgm:chMax val="0"/>
          <dgm:chPref val="0"/>
          <dgm:bulletEnabled val="1"/>
        </dgm:presLayoutVars>
      </dgm:prSet>
      <dgm:spPr/>
    </dgm:pt>
  </dgm:ptLst>
  <dgm:cxnLst>
    <dgm:cxn modelId="{C4159110-1D3D-4666-BDC6-E9D3F72A97BF}" type="presOf" srcId="{16B864D2-A929-4933-867F-2917C61D276D}" destId="{F9CD22C9-CC5F-4173-9117-73006FF1F95D}" srcOrd="0" destOrd="0" presId="urn:microsoft.com/office/officeart/2009/3/layout/StepUpProcess"/>
    <dgm:cxn modelId="{43F7AD52-25A6-4E7A-B024-83AF7293A4C1}" srcId="{14F087F3-DAB4-4C31-A157-0C71146B0F27}" destId="{16B864D2-A929-4933-867F-2917C61D276D}" srcOrd="0" destOrd="0" parTransId="{DDAC9AA0-7C49-4934-B8D6-36A449143A66}" sibTransId="{C2AB3F3A-A784-4879-AB3C-57AF1972BD05}"/>
    <dgm:cxn modelId="{BE7C6AB6-6CD3-4EB3-84ED-DF4C3099DBD2}" type="presOf" srcId="{14F087F3-DAB4-4C31-A157-0C71146B0F27}" destId="{F7515FD7-BE47-489F-8E03-DD21626BF301}" srcOrd="0" destOrd="0" presId="urn:microsoft.com/office/officeart/2009/3/layout/StepUpProcess"/>
    <dgm:cxn modelId="{C02A295B-7A27-42F3-93BC-D6F0E61765AF}" type="presParOf" srcId="{F7515FD7-BE47-489F-8E03-DD21626BF301}" destId="{E09556EC-9FA7-4BC9-A267-BF32B5DCDF80}" srcOrd="0" destOrd="0" presId="urn:microsoft.com/office/officeart/2009/3/layout/StepUpProcess"/>
    <dgm:cxn modelId="{AACD7941-7AB1-4045-A0CF-EF5D0AC87081}" type="presParOf" srcId="{E09556EC-9FA7-4BC9-A267-BF32B5DCDF80}" destId="{57C39D58-B48E-475A-B744-AF57326DFBF5}" srcOrd="0" destOrd="0" presId="urn:microsoft.com/office/officeart/2009/3/layout/StepUpProcess"/>
    <dgm:cxn modelId="{49ED7CED-4F18-4A24-8DAC-9AB9AD6A6C84}" type="presParOf" srcId="{E09556EC-9FA7-4BC9-A267-BF32B5DCDF80}" destId="{F9CD22C9-CC5F-4173-9117-73006FF1F95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16B864D2-A929-4933-867F-2917C61D276D}">
      <dgm:prSet phldrT="[Text]" custT="1"/>
      <dgm:spPr/>
      <dgm:t>
        <a:bodyPr/>
        <a:lstStyle/>
        <a:p>
          <a:r>
            <a:rPr lang="en-US" sz="3600" dirty="0"/>
            <a:t>JAN 21 TO JAN 31</a:t>
          </a:r>
        </a:p>
        <a:p>
          <a:r>
            <a:rPr lang="en-US" sz="2800" b="1"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dirty="0"/>
        </a:p>
      </dgm:t>
    </dgm:pt>
    <dgm:pt modelId="{DDAC9AA0-7C49-4934-B8D6-36A449143A66}" type="parTrans" cxnId="{43F7AD52-25A6-4E7A-B024-83AF7293A4C1}">
      <dgm:prSet/>
      <dgm:spPr/>
      <dgm:t>
        <a:bodyPr/>
        <a:lstStyle/>
        <a:p>
          <a:endParaRPr lang="en-US"/>
        </a:p>
      </dgm:t>
    </dgm:pt>
    <dgm:pt modelId="{C2AB3F3A-A784-4879-AB3C-57AF1972BD05}" type="sibTrans" cxnId="{43F7AD52-25A6-4E7A-B024-83AF7293A4C1}">
      <dgm:prSet/>
      <dgm:spPr/>
      <dgm:t>
        <a:bodyPr/>
        <a:lstStyle/>
        <a:p>
          <a:endParaRPr lang="en-US"/>
        </a:p>
      </dgm:t>
    </dgm:pt>
    <dgm:pt modelId="{4F99BDC8-F9F6-44C1-AC8E-0686D1E0704B}">
      <dgm:prSet phldrT="[Text]"/>
      <dgm:spPr/>
      <dgm:t>
        <a:bodyPr/>
        <a:lstStyle/>
        <a:p>
          <a:r>
            <a:rPr lang="en-US" b="1"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r>
            <a:rPr lang="en-US" b="1" dirty="0">
              <a:solidFill>
                <a:srgbClr val="E6F0FE"/>
              </a:solidFill>
              <a:effectLst/>
              <a:latin typeface="Felix Titling" panose="04060505060202020A04" pitchFamily="82" charset="0"/>
              <a:cs typeface="Times New Roman" panose="02020603050405020304" pitchFamily="18" charset="0"/>
            </a:rPr>
            <a:t>STUDY OF BASE PAPER</a:t>
          </a:r>
          <a:endParaRPr lang="en-US" dirty="0"/>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C10D293D-3AA3-49D4-ADE1-B0C6336B2653}">
      <dgm:prSet phldrT="[Text]"/>
      <dgm:spPr/>
      <dgm:t>
        <a:bodyPr/>
        <a:lstStyle/>
        <a:p>
          <a:r>
            <a:rPr lang="en-US" dirty="0"/>
            <a:t>FEB 17 TO FEB 21</a:t>
          </a:r>
        </a:p>
        <a:p>
          <a:r>
            <a:rPr lang="en-US" dirty="0"/>
            <a:t>IMPLEMENTATION STAGE 1</a:t>
          </a:r>
        </a:p>
        <a:p>
          <a:r>
            <a:rPr lang="en-US" dirty="0"/>
            <a:t>~DATA PREPROCESSING</a:t>
          </a:r>
        </a:p>
        <a:p>
          <a:r>
            <a:rPr lang="en-US" dirty="0"/>
            <a:t>~IMPUTATION</a:t>
          </a:r>
        </a:p>
        <a:p>
          <a:endParaRPr lang="en-US" dirty="0"/>
        </a:p>
      </dgm:t>
    </dgm:pt>
    <dgm:pt modelId="{18D21FE4-12D0-4B6B-95FC-A7224FBF66BB}" type="parTrans" cxnId="{59F67790-BEDF-4845-857B-546F37C4F5DB}">
      <dgm:prSet/>
      <dgm:spPr/>
      <dgm:t>
        <a:bodyPr/>
        <a:lstStyle/>
        <a:p>
          <a:endParaRPr lang="en-US"/>
        </a:p>
      </dgm:t>
    </dgm:pt>
    <dgm:pt modelId="{14EAB140-6B96-4C90-9A97-16BAF273CB13}" type="sibTrans" cxnId="{59F67790-BEDF-4845-857B-546F37C4F5DB}">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E09556EC-9FA7-4BC9-A267-BF32B5DCDF80}" type="pres">
      <dgm:prSet presAssocID="{16B864D2-A929-4933-867F-2917C61D276D}" presName="composite" presStyleCnt="0"/>
      <dgm:spPr/>
    </dgm:pt>
    <dgm:pt modelId="{57C39D58-B48E-475A-B744-AF57326DFBF5}" type="pres">
      <dgm:prSet presAssocID="{16B864D2-A929-4933-867F-2917C61D276D}" presName="LShape" presStyleLbl="alignNode1" presStyleIdx="0" presStyleCnt="5"/>
      <dgm:spPr/>
    </dgm:pt>
    <dgm:pt modelId="{F9CD22C9-CC5F-4173-9117-73006FF1F95D}" type="pres">
      <dgm:prSet presAssocID="{16B864D2-A929-4933-867F-2917C61D276D}" presName="ParentText" presStyleLbl="revTx" presStyleIdx="0" presStyleCnt="3">
        <dgm:presLayoutVars>
          <dgm:chMax val="0"/>
          <dgm:chPref val="0"/>
          <dgm:bulletEnabled val="1"/>
        </dgm:presLayoutVars>
      </dgm:prSet>
      <dgm:spPr/>
    </dgm:pt>
    <dgm:pt modelId="{5307FF7E-1735-421B-921E-788100630D28}" type="pres">
      <dgm:prSet presAssocID="{16B864D2-A929-4933-867F-2917C61D276D}" presName="Triangle" presStyleLbl="alignNode1" presStyleIdx="1" presStyleCnt="5"/>
      <dgm:spPr/>
    </dgm:pt>
    <dgm:pt modelId="{FA66E58D-E646-4093-AAEE-D8712FF4FBAF}" type="pres">
      <dgm:prSet presAssocID="{C2AB3F3A-A784-4879-AB3C-57AF1972BD05}" presName="sibTrans" presStyleCnt="0"/>
      <dgm:spPr/>
    </dgm:pt>
    <dgm:pt modelId="{E5C8A591-8474-41A2-A0C6-C8D70EC12A66}" type="pres">
      <dgm:prSet presAssocID="{C2AB3F3A-A784-4879-AB3C-57AF1972BD05}"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5"/>
      <dgm:spPr/>
    </dgm:pt>
    <dgm:pt modelId="{AC0AD235-8E95-40AD-844B-5782AC331E00}" type="pres">
      <dgm:prSet presAssocID="{4F99BDC8-F9F6-44C1-AC8E-0686D1E0704B}" presName="ParentText" presStyleLbl="revTx" presStyleIdx="1" presStyleCnt="3" custScaleX="105166" custScaleY="71915" custLinFactNeighborX="3835" custLinFactNeighborY="-10959">
        <dgm:presLayoutVars>
          <dgm:chMax val="0"/>
          <dgm:chPref val="0"/>
          <dgm:bulletEnabled val="1"/>
        </dgm:presLayoutVars>
      </dgm:prSet>
      <dgm:spPr/>
    </dgm:pt>
    <dgm:pt modelId="{4F39A2B6-79FD-47B4-B498-B9FBB5FA03B8}" type="pres">
      <dgm:prSet presAssocID="{4F99BDC8-F9F6-44C1-AC8E-0686D1E0704B}" presName="Triangle" presStyleLbl="alignNode1" presStyleIdx="3" presStyleCnt="5"/>
      <dgm:spPr/>
    </dgm:pt>
    <dgm:pt modelId="{8F38CD56-CDFB-4D39-B13A-B5FA5DD69793}" type="pres">
      <dgm:prSet presAssocID="{2C9AA93C-30C1-4BD4-9208-2D4B99ABDEBC}" presName="sibTrans" presStyleCnt="0"/>
      <dgm:spPr/>
    </dgm:pt>
    <dgm:pt modelId="{3C34838B-6409-4CF5-A65D-F3A049883894}" type="pres">
      <dgm:prSet presAssocID="{2C9AA93C-30C1-4BD4-9208-2D4B99ABDEBC}" presName="space" presStyleCnt="0"/>
      <dgm:spPr/>
    </dgm:pt>
    <dgm:pt modelId="{BDBEEB14-4C15-4211-9392-0FA1C24A0C37}" type="pres">
      <dgm:prSet presAssocID="{C10D293D-3AA3-49D4-ADE1-B0C6336B2653}" presName="composite" presStyleCnt="0"/>
      <dgm:spPr/>
    </dgm:pt>
    <dgm:pt modelId="{F23B01A8-E6F0-4DC0-9CBF-19B88AF76A01}" type="pres">
      <dgm:prSet presAssocID="{C10D293D-3AA3-49D4-ADE1-B0C6336B2653}" presName="LShape" presStyleLbl="alignNode1" presStyleIdx="4" presStyleCnt="5"/>
      <dgm:spPr/>
    </dgm:pt>
    <dgm:pt modelId="{C2B33C41-6795-4DDE-BB89-EDD0763B2A5E}" type="pres">
      <dgm:prSet presAssocID="{C10D293D-3AA3-49D4-ADE1-B0C6336B2653}" presName="ParentText" presStyleLbl="revTx" presStyleIdx="2" presStyleCnt="3">
        <dgm:presLayoutVars>
          <dgm:chMax val="0"/>
          <dgm:chPref val="0"/>
          <dgm:bulletEnabled val="1"/>
        </dgm:presLayoutVars>
      </dgm:prSet>
      <dgm:spPr/>
    </dgm:pt>
  </dgm:ptLst>
  <dgm:cxnLst>
    <dgm:cxn modelId="{E9430907-C79E-4D56-9993-30C6807F83DD}" srcId="{14F087F3-DAB4-4C31-A157-0C71146B0F27}" destId="{4F99BDC8-F9F6-44C1-AC8E-0686D1E0704B}" srcOrd="1" destOrd="0" parTransId="{5653C704-87C1-45F9-A984-0AA9DC88151D}" sibTransId="{2C9AA93C-30C1-4BD4-9208-2D4B99ABDEBC}"/>
    <dgm:cxn modelId="{C4159110-1D3D-4666-BDC6-E9D3F72A97BF}" type="presOf" srcId="{16B864D2-A929-4933-867F-2917C61D276D}" destId="{F9CD22C9-CC5F-4173-9117-73006FF1F95D}" srcOrd="0" destOrd="0" presId="urn:microsoft.com/office/officeart/2009/3/layout/StepUpProcess"/>
    <dgm:cxn modelId="{43F7AD52-25A6-4E7A-B024-83AF7293A4C1}" srcId="{14F087F3-DAB4-4C31-A157-0C71146B0F27}" destId="{16B864D2-A929-4933-867F-2917C61D276D}" srcOrd="0" destOrd="0" parTransId="{DDAC9AA0-7C49-4934-B8D6-36A449143A66}" sibTransId="{C2AB3F3A-A784-4879-AB3C-57AF1972BD05}"/>
    <dgm:cxn modelId="{E857CF79-7525-4B1C-8B08-2F9C8F040555}" type="presOf" srcId="{C10D293D-3AA3-49D4-ADE1-B0C6336B2653}" destId="{C2B33C41-6795-4DDE-BB89-EDD0763B2A5E}" srcOrd="0" destOrd="0" presId="urn:microsoft.com/office/officeart/2009/3/layout/StepUpProcess"/>
    <dgm:cxn modelId="{8DDCDA7F-0216-4DBE-B273-A84B9A1BCDE0}" type="presOf" srcId="{4F99BDC8-F9F6-44C1-AC8E-0686D1E0704B}" destId="{AC0AD235-8E95-40AD-844B-5782AC331E00}" srcOrd="0" destOrd="0" presId="urn:microsoft.com/office/officeart/2009/3/layout/StepUpProcess"/>
    <dgm:cxn modelId="{59F67790-BEDF-4845-857B-546F37C4F5DB}" srcId="{14F087F3-DAB4-4C31-A157-0C71146B0F27}" destId="{C10D293D-3AA3-49D4-ADE1-B0C6336B2653}" srcOrd="2" destOrd="0" parTransId="{18D21FE4-12D0-4B6B-95FC-A7224FBF66BB}" sibTransId="{14EAB140-6B96-4C90-9A97-16BAF273CB13}"/>
    <dgm:cxn modelId="{BE7C6AB6-6CD3-4EB3-84ED-DF4C3099DBD2}" type="presOf" srcId="{14F087F3-DAB4-4C31-A157-0C71146B0F27}" destId="{F7515FD7-BE47-489F-8E03-DD21626BF301}" srcOrd="0" destOrd="0" presId="urn:microsoft.com/office/officeart/2009/3/layout/StepUpProcess"/>
    <dgm:cxn modelId="{C02A295B-7A27-42F3-93BC-D6F0E61765AF}" type="presParOf" srcId="{F7515FD7-BE47-489F-8E03-DD21626BF301}" destId="{E09556EC-9FA7-4BC9-A267-BF32B5DCDF80}" srcOrd="0" destOrd="0" presId="urn:microsoft.com/office/officeart/2009/3/layout/StepUpProcess"/>
    <dgm:cxn modelId="{AACD7941-7AB1-4045-A0CF-EF5D0AC87081}" type="presParOf" srcId="{E09556EC-9FA7-4BC9-A267-BF32B5DCDF80}" destId="{57C39D58-B48E-475A-B744-AF57326DFBF5}" srcOrd="0" destOrd="0" presId="urn:microsoft.com/office/officeart/2009/3/layout/StepUpProcess"/>
    <dgm:cxn modelId="{49ED7CED-4F18-4A24-8DAC-9AB9AD6A6C84}" type="presParOf" srcId="{E09556EC-9FA7-4BC9-A267-BF32B5DCDF80}" destId="{F9CD22C9-CC5F-4173-9117-73006FF1F95D}" srcOrd="1" destOrd="0" presId="urn:microsoft.com/office/officeart/2009/3/layout/StepUpProcess"/>
    <dgm:cxn modelId="{A5E092E5-5A54-458B-BEFF-BA625C4AAD67}" type="presParOf" srcId="{E09556EC-9FA7-4BC9-A267-BF32B5DCDF80}" destId="{5307FF7E-1735-421B-921E-788100630D28}" srcOrd="2" destOrd="0" presId="urn:microsoft.com/office/officeart/2009/3/layout/StepUpProcess"/>
    <dgm:cxn modelId="{0C64E958-613F-4F50-B529-2E108964ADCD}" type="presParOf" srcId="{F7515FD7-BE47-489F-8E03-DD21626BF301}" destId="{FA66E58D-E646-4093-AAEE-D8712FF4FBAF}" srcOrd="1" destOrd="0" presId="urn:microsoft.com/office/officeart/2009/3/layout/StepUpProcess"/>
    <dgm:cxn modelId="{CB734C34-07B3-451D-AB3F-82EF8C7D4431}" type="presParOf" srcId="{FA66E58D-E646-4093-AAEE-D8712FF4FBAF}" destId="{E5C8A591-8474-41A2-A0C6-C8D70EC12A66}"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 modelId="{B578133C-6511-4BB1-B718-E15224B30783}" type="presParOf" srcId="{5F0AA485-0339-48C7-A334-91D7B0816182}" destId="{4F39A2B6-79FD-47B4-B498-B9FBB5FA03B8}" srcOrd="2" destOrd="0" presId="urn:microsoft.com/office/officeart/2009/3/layout/StepUpProcess"/>
    <dgm:cxn modelId="{DB635B02-FDB1-44CA-A8D3-1F7C2D29614F}" type="presParOf" srcId="{F7515FD7-BE47-489F-8E03-DD21626BF301}" destId="{8F38CD56-CDFB-4D39-B13A-B5FA5DD69793}" srcOrd="3" destOrd="0" presId="urn:microsoft.com/office/officeart/2009/3/layout/StepUpProcess"/>
    <dgm:cxn modelId="{A5251242-B249-4136-9AEF-576A2437C0C9}" type="presParOf" srcId="{8F38CD56-CDFB-4D39-B13A-B5FA5DD69793}" destId="{3C34838B-6409-4CF5-A65D-F3A049883894}" srcOrd="0" destOrd="0" presId="urn:microsoft.com/office/officeart/2009/3/layout/StepUpProcess"/>
    <dgm:cxn modelId="{6DDCEF07-6332-451A-99A8-0935DFC22873}" type="presParOf" srcId="{F7515FD7-BE47-489F-8E03-DD21626BF301}" destId="{BDBEEB14-4C15-4211-9392-0FA1C24A0C37}" srcOrd="4" destOrd="0" presId="urn:microsoft.com/office/officeart/2009/3/layout/StepUpProcess"/>
    <dgm:cxn modelId="{06E60029-C58B-45ED-B4FD-0008F9CA6C81}" type="presParOf" srcId="{BDBEEB14-4C15-4211-9392-0FA1C24A0C37}" destId="{F23B01A8-E6F0-4DC0-9CBF-19B88AF76A01}" srcOrd="0" destOrd="0" presId="urn:microsoft.com/office/officeart/2009/3/layout/StepUpProcess"/>
    <dgm:cxn modelId="{599025A6-F3C5-4221-944A-AD28B95562BE}" type="presParOf" srcId="{BDBEEB14-4C15-4211-9392-0FA1C24A0C37}" destId="{C2B33C41-6795-4DDE-BB89-EDD0763B2A5E}" srcOrd="1" destOrd="0" presId="urn:microsoft.com/office/officeart/2009/3/layout/StepUp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16B864D2-A929-4933-867F-2917C61D276D}">
      <dgm:prSet phldrT="[Text]" custT="1"/>
      <dgm:spPr/>
      <dgm:t>
        <a:bodyPr/>
        <a:lstStyle/>
        <a:p>
          <a:r>
            <a:rPr lang="en-US" sz="3600" dirty="0">
              <a:solidFill>
                <a:schemeClr val="tx1"/>
              </a:solidFill>
            </a:rPr>
            <a:t>JAN 21 TO JAN 31</a:t>
          </a:r>
        </a:p>
        <a:p>
          <a:r>
            <a:rPr lang="en-US" sz="2800" b="1"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dirty="0">
            <a:solidFill>
              <a:schemeClr val="tx1"/>
            </a:solidFill>
          </a:endParaRPr>
        </a:p>
      </dgm:t>
    </dgm:pt>
    <dgm:pt modelId="{DDAC9AA0-7C49-4934-B8D6-36A449143A66}" type="parTrans" cxnId="{43F7AD52-25A6-4E7A-B024-83AF7293A4C1}">
      <dgm:prSet/>
      <dgm:spPr/>
      <dgm:t>
        <a:bodyPr/>
        <a:lstStyle/>
        <a:p>
          <a:endParaRPr lang="en-US"/>
        </a:p>
      </dgm:t>
    </dgm:pt>
    <dgm:pt modelId="{C2AB3F3A-A784-4879-AB3C-57AF1972BD05}" type="sibTrans" cxnId="{43F7AD52-25A6-4E7A-B024-83AF7293A4C1}">
      <dgm:prSet/>
      <dgm:spPr/>
      <dgm:t>
        <a:bodyPr/>
        <a:lstStyle/>
        <a:p>
          <a:endParaRPr lang="en-US"/>
        </a:p>
      </dgm:t>
    </dgm:pt>
    <dgm:pt modelId="{4F99BDC8-F9F6-44C1-AC8E-0686D1E0704B}">
      <dgm:prSet phldrT="[Text]"/>
      <dgm:spPr/>
      <dgm:t>
        <a:bodyPr/>
        <a:lstStyle/>
        <a:p>
          <a:r>
            <a:rPr lang="en-US" b="1"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r>
            <a:rPr lang="en-US" b="1" dirty="0">
              <a:solidFill>
                <a:schemeClr val="tx1"/>
              </a:solidFill>
              <a:effectLst/>
              <a:latin typeface="Felix Titling" panose="04060505060202020A04" pitchFamily="82" charset="0"/>
              <a:cs typeface="Times New Roman" panose="02020603050405020304" pitchFamily="18" charset="0"/>
            </a:rPr>
            <a:t>STUDY OF BASE PAPER</a:t>
          </a:r>
          <a:endParaRPr lang="en-US" dirty="0">
            <a:solidFill>
              <a:schemeClr val="tx1"/>
            </a:solidFill>
          </a:endParaRPr>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E09556EC-9FA7-4BC9-A267-BF32B5DCDF80}" type="pres">
      <dgm:prSet presAssocID="{16B864D2-A929-4933-867F-2917C61D276D}" presName="composite" presStyleCnt="0"/>
      <dgm:spPr/>
    </dgm:pt>
    <dgm:pt modelId="{57C39D58-B48E-475A-B744-AF57326DFBF5}" type="pres">
      <dgm:prSet presAssocID="{16B864D2-A929-4933-867F-2917C61D276D}" presName="LShape" presStyleLbl="alignNode1" presStyleIdx="0" presStyleCnt="3"/>
      <dgm:spPr/>
    </dgm:pt>
    <dgm:pt modelId="{F9CD22C9-CC5F-4173-9117-73006FF1F95D}" type="pres">
      <dgm:prSet presAssocID="{16B864D2-A929-4933-867F-2917C61D276D}" presName="ParentText" presStyleLbl="revTx" presStyleIdx="0" presStyleCnt="2">
        <dgm:presLayoutVars>
          <dgm:chMax val="0"/>
          <dgm:chPref val="0"/>
          <dgm:bulletEnabled val="1"/>
        </dgm:presLayoutVars>
      </dgm:prSet>
      <dgm:spPr/>
    </dgm:pt>
    <dgm:pt modelId="{5307FF7E-1735-421B-921E-788100630D28}" type="pres">
      <dgm:prSet presAssocID="{16B864D2-A929-4933-867F-2917C61D276D}" presName="Triangle" presStyleLbl="alignNode1" presStyleIdx="1" presStyleCnt="3"/>
      <dgm:spPr/>
    </dgm:pt>
    <dgm:pt modelId="{FA66E58D-E646-4093-AAEE-D8712FF4FBAF}" type="pres">
      <dgm:prSet presAssocID="{C2AB3F3A-A784-4879-AB3C-57AF1972BD05}" presName="sibTrans" presStyleCnt="0"/>
      <dgm:spPr/>
    </dgm:pt>
    <dgm:pt modelId="{E5C8A591-8474-41A2-A0C6-C8D70EC12A66}" type="pres">
      <dgm:prSet presAssocID="{C2AB3F3A-A784-4879-AB3C-57AF1972BD05}"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3"/>
      <dgm:spPr/>
    </dgm:pt>
    <dgm:pt modelId="{AC0AD235-8E95-40AD-844B-5782AC331E00}" type="pres">
      <dgm:prSet presAssocID="{4F99BDC8-F9F6-44C1-AC8E-0686D1E0704B}" presName="ParentText" presStyleLbl="revTx" presStyleIdx="1" presStyleCnt="2" custScaleX="105166" custScaleY="71915" custLinFactNeighborX="3835" custLinFactNeighborY="-10959">
        <dgm:presLayoutVars>
          <dgm:chMax val="0"/>
          <dgm:chPref val="0"/>
          <dgm:bulletEnabled val="1"/>
        </dgm:presLayoutVars>
      </dgm:prSet>
      <dgm:spPr/>
    </dgm:pt>
  </dgm:ptLst>
  <dgm:cxnLst>
    <dgm:cxn modelId="{E9430907-C79E-4D56-9993-30C6807F83DD}" srcId="{14F087F3-DAB4-4C31-A157-0C71146B0F27}" destId="{4F99BDC8-F9F6-44C1-AC8E-0686D1E0704B}" srcOrd="1" destOrd="0" parTransId="{5653C704-87C1-45F9-A984-0AA9DC88151D}" sibTransId="{2C9AA93C-30C1-4BD4-9208-2D4B99ABDEBC}"/>
    <dgm:cxn modelId="{C4159110-1D3D-4666-BDC6-E9D3F72A97BF}" type="presOf" srcId="{16B864D2-A929-4933-867F-2917C61D276D}" destId="{F9CD22C9-CC5F-4173-9117-73006FF1F95D}" srcOrd="0" destOrd="0" presId="urn:microsoft.com/office/officeart/2009/3/layout/StepUpProcess"/>
    <dgm:cxn modelId="{43F7AD52-25A6-4E7A-B024-83AF7293A4C1}" srcId="{14F087F3-DAB4-4C31-A157-0C71146B0F27}" destId="{16B864D2-A929-4933-867F-2917C61D276D}" srcOrd="0" destOrd="0" parTransId="{DDAC9AA0-7C49-4934-B8D6-36A449143A66}" sibTransId="{C2AB3F3A-A784-4879-AB3C-57AF1972BD05}"/>
    <dgm:cxn modelId="{8DDCDA7F-0216-4DBE-B273-A84B9A1BCDE0}" type="presOf" srcId="{4F99BDC8-F9F6-44C1-AC8E-0686D1E0704B}" destId="{AC0AD235-8E95-40AD-844B-5782AC331E00}" srcOrd="0" destOrd="0" presId="urn:microsoft.com/office/officeart/2009/3/layout/StepUpProcess"/>
    <dgm:cxn modelId="{BE7C6AB6-6CD3-4EB3-84ED-DF4C3099DBD2}" type="presOf" srcId="{14F087F3-DAB4-4C31-A157-0C71146B0F27}" destId="{F7515FD7-BE47-489F-8E03-DD21626BF301}" srcOrd="0" destOrd="0" presId="urn:microsoft.com/office/officeart/2009/3/layout/StepUpProcess"/>
    <dgm:cxn modelId="{C02A295B-7A27-42F3-93BC-D6F0E61765AF}" type="presParOf" srcId="{F7515FD7-BE47-489F-8E03-DD21626BF301}" destId="{E09556EC-9FA7-4BC9-A267-BF32B5DCDF80}" srcOrd="0" destOrd="0" presId="urn:microsoft.com/office/officeart/2009/3/layout/StepUpProcess"/>
    <dgm:cxn modelId="{AACD7941-7AB1-4045-A0CF-EF5D0AC87081}" type="presParOf" srcId="{E09556EC-9FA7-4BC9-A267-BF32B5DCDF80}" destId="{57C39D58-B48E-475A-B744-AF57326DFBF5}" srcOrd="0" destOrd="0" presId="urn:microsoft.com/office/officeart/2009/3/layout/StepUpProcess"/>
    <dgm:cxn modelId="{49ED7CED-4F18-4A24-8DAC-9AB9AD6A6C84}" type="presParOf" srcId="{E09556EC-9FA7-4BC9-A267-BF32B5DCDF80}" destId="{F9CD22C9-CC5F-4173-9117-73006FF1F95D}" srcOrd="1" destOrd="0" presId="urn:microsoft.com/office/officeart/2009/3/layout/StepUpProcess"/>
    <dgm:cxn modelId="{A5E092E5-5A54-458B-BEFF-BA625C4AAD67}" type="presParOf" srcId="{E09556EC-9FA7-4BC9-A267-BF32B5DCDF80}" destId="{5307FF7E-1735-421B-921E-788100630D28}" srcOrd="2" destOrd="0" presId="urn:microsoft.com/office/officeart/2009/3/layout/StepUpProcess"/>
    <dgm:cxn modelId="{0C64E958-613F-4F50-B529-2E108964ADCD}" type="presParOf" srcId="{F7515FD7-BE47-489F-8E03-DD21626BF301}" destId="{FA66E58D-E646-4093-AAEE-D8712FF4FBAF}" srcOrd="1" destOrd="0" presId="urn:microsoft.com/office/officeart/2009/3/layout/StepUpProcess"/>
    <dgm:cxn modelId="{CB734C34-07B3-451D-AB3F-82EF8C7D4431}" type="presParOf" srcId="{FA66E58D-E646-4093-AAEE-D8712FF4FBAF}" destId="{E5C8A591-8474-41A2-A0C6-C8D70EC12A66}"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16B864D2-A929-4933-867F-2917C61D276D}">
      <dgm:prSet phldrT="[Text]" custT="1"/>
      <dgm:spPr/>
      <dgm:t>
        <a:bodyPr/>
        <a:lstStyle/>
        <a:p>
          <a:r>
            <a:rPr lang="en-US" sz="3600" dirty="0"/>
            <a:t>JAN 21 TO JAN 31</a:t>
          </a:r>
        </a:p>
        <a:p>
          <a:r>
            <a:rPr lang="en-US" sz="2800" b="1"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dirty="0"/>
        </a:p>
      </dgm:t>
    </dgm:pt>
    <dgm:pt modelId="{DDAC9AA0-7C49-4934-B8D6-36A449143A66}" type="parTrans" cxnId="{43F7AD52-25A6-4E7A-B024-83AF7293A4C1}">
      <dgm:prSet/>
      <dgm:spPr/>
      <dgm:t>
        <a:bodyPr/>
        <a:lstStyle/>
        <a:p>
          <a:endParaRPr lang="en-US"/>
        </a:p>
      </dgm:t>
    </dgm:pt>
    <dgm:pt modelId="{C2AB3F3A-A784-4879-AB3C-57AF1972BD05}" type="sibTrans" cxnId="{43F7AD52-25A6-4E7A-B024-83AF7293A4C1}">
      <dgm:prSet/>
      <dgm:spPr/>
      <dgm:t>
        <a:bodyPr/>
        <a:lstStyle/>
        <a:p>
          <a:endParaRPr lang="en-US"/>
        </a:p>
      </dgm:t>
    </dgm:pt>
    <dgm:pt modelId="{4F99BDC8-F9F6-44C1-AC8E-0686D1E0704B}">
      <dgm:prSet phldrT="[Text]"/>
      <dgm:spPr/>
      <dgm:t>
        <a:bodyPr/>
        <a:lstStyle/>
        <a:p>
          <a:r>
            <a:rPr lang="en-US" b="1"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r>
            <a:rPr lang="en-US" b="1" dirty="0">
              <a:solidFill>
                <a:srgbClr val="E6F0FE"/>
              </a:solidFill>
              <a:effectLst/>
              <a:latin typeface="Felix Titling" panose="04060505060202020A04" pitchFamily="82" charset="0"/>
              <a:cs typeface="Times New Roman" panose="02020603050405020304" pitchFamily="18" charset="0"/>
            </a:rPr>
            <a:t>STUDY OF BASE PAPER</a:t>
          </a:r>
          <a:endParaRPr lang="en-US" dirty="0"/>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C10D293D-3AA3-49D4-ADE1-B0C6336B2653}">
      <dgm:prSet phldrT="[Text]"/>
      <dgm:spPr/>
      <dgm:t>
        <a:bodyPr/>
        <a:lstStyle/>
        <a:p>
          <a:r>
            <a:rPr lang="en-US" dirty="0"/>
            <a:t>FEB 17 TO FEB 21</a:t>
          </a:r>
        </a:p>
        <a:p>
          <a:r>
            <a:rPr lang="en-US" dirty="0"/>
            <a:t>IMPLEMENTATION STAGE 1</a:t>
          </a:r>
        </a:p>
        <a:p>
          <a:r>
            <a:rPr lang="en-US" dirty="0"/>
            <a:t>~DATA PREPROCESSING</a:t>
          </a:r>
        </a:p>
        <a:p>
          <a:r>
            <a:rPr lang="en-US" dirty="0"/>
            <a:t>~IMPUTATION</a:t>
          </a:r>
        </a:p>
        <a:p>
          <a:endParaRPr lang="en-US" dirty="0"/>
        </a:p>
      </dgm:t>
    </dgm:pt>
    <dgm:pt modelId="{18D21FE4-12D0-4B6B-95FC-A7224FBF66BB}" type="parTrans" cxnId="{59F67790-BEDF-4845-857B-546F37C4F5DB}">
      <dgm:prSet/>
      <dgm:spPr/>
      <dgm:t>
        <a:bodyPr/>
        <a:lstStyle/>
        <a:p>
          <a:endParaRPr lang="en-US"/>
        </a:p>
      </dgm:t>
    </dgm:pt>
    <dgm:pt modelId="{14EAB140-6B96-4C90-9A97-16BAF273CB13}" type="sibTrans" cxnId="{59F67790-BEDF-4845-857B-546F37C4F5DB}">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E09556EC-9FA7-4BC9-A267-BF32B5DCDF80}" type="pres">
      <dgm:prSet presAssocID="{16B864D2-A929-4933-867F-2917C61D276D}" presName="composite" presStyleCnt="0"/>
      <dgm:spPr/>
    </dgm:pt>
    <dgm:pt modelId="{57C39D58-B48E-475A-B744-AF57326DFBF5}" type="pres">
      <dgm:prSet presAssocID="{16B864D2-A929-4933-867F-2917C61D276D}" presName="LShape" presStyleLbl="alignNode1" presStyleIdx="0" presStyleCnt="5"/>
      <dgm:spPr/>
    </dgm:pt>
    <dgm:pt modelId="{F9CD22C9-CC5F-4173-9117-73006FF1F95D}" type="pres">
      <dgm:prSet presAssocID="{16B864D2-A929-4933-867F-2917C61D276D}" presName="ParentText" presStyleLbl="revTx" presStyleIdx="0" presStyleCnt="3">
        <dgm:presLayoutVars>
          <dgm:chMax val="0"/>
          <dgm:chPref val="0"/>
          <dgm:bulletEnabled val="1"/>
        </dgm:presLayoutVars>
      </dgm:prSet>
      <dgm:spPr/>
    </dgm:pt>
    <dgm:pt modelId="{5307FF7E-1735-421B-921E-788100630D28}" type="pres">
      <dgm:prSet presAssocID="{16B864D2-A929-4933-867F-2917C61D276D}" presName="Triangle" presStyleLbl="alignNode1" presStyleIdx="1" presStyleCnt="5"/>
      <dgm:spPr/>
    </dgm:pt>
    <dgm:pt modelId="{FA66E58D-E646-4093-AAEE-D8712FF4FBAF}" type="pres">
      <dgm:prSet presAssocID="{C2AB3F3A-A784-4879-AB3C-57AF1972BD05}" presName="sibTrans" presStyleCnt="0"/>
      <dgm:spPr/>
    </dgm:pt>
    <dgm:pt modelId="{E5C8A591-8474-41A2-A0C6-C8D70EC12A66}" type="pres">
      <dgm:prSet presAssocID="{C2AB3F3A-A784-4879-AB3C-57AF1972BD05}"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5"/>
      <dgm:spPr/>
    </dgm:pt>
    <dgm:pt modelId="{AC0AD235-8E95-40AD-844B-5782AC331E00}" type="pres">
      <dgm:prSet presAssocID="{4F99BDC8-F9F6-44C1-AC8E-0686D1E0704B}" presName="ParentText" presStyleLbl="revTx" presStyleIdx="1" presStyleCnt="3" custScaleX="105166" custScaleY="71915" custLinFactNeighborX="3835" custLinFactNeighborY="-10959">
        <dgm:presLayoutVars>
          <dgm:chMax val="0"/>
          <dgm:chPref val="0"/>
          <dgm:bulletEnabled val="1"/>
        </dgm:presLayoutVars>
      </dgm:prSet>
      <dgm:spPr/>
    </dgm:pt>
    <dgm:pt modelId="{4F39A2B6-79FD-47B4-B498-B9FBB5FA03B8}" type="pres">
      <dgm:prSet presAssocID="{4F99BDC8-F9F6-44C1-AC8E-0686D1E0704B}" presName="Triangle" presStyleLbl="alignNode1" presStyleIdx="3" presStyleCnt="5"/>
      <dgm:spPr/>
    </dgm:pt>
    <dgm:pt modelId="{8F38CD56-CDFB-4D39-B13A-B5FA5DD69793}" type="pres">
      <dgm:prSet presAssocID="{2C9AA93C-30C1-4BD4-9208-2D4B99ABDEBC}" presName="sibTrans" presStyleCnt="0"/>
      <dgm:spPr/>
    </dgm:pt>
    <dgm:pt modelId="{3C34838B-6409-4CF5-A65D-F3A049883894}" type="pres">
      <dgm:prSet presAssocID="{2C9AA93C-30C1-4BD4-9208-2D4B99ABDEBC}" presName="space" presStyleCnt="0"/>
      <dgm:spPr/>
    </dgm:pt>
    <dgm:pt modelId="{BDBEEB14-4C15-4211-9392-0FA1C24A0C37}" type="pres">
      <dgm:prSet presAssocID="{C10D293D-3AA3-49D4-ADE1-B0C6336B2653}" presName="composite" presStyleCnt="0"/>
      <dgm:spPr/>
    </dgm:pt>
    <dgm:pt modelId="{F23B01A8-E6F0-4DC0-9CBF-19B88AF76A01}" type="pres">
      <dgm:prSet presAssocID="{C10D293D-3AA3-49D4-ADE1-B0C6336B2653}" presName="LShape" presStyleLbl="alignNode1" presStyleIdx="4" presStyleCnt="5"/>
      <dgm:spPr/>
    </dgm:pt>
    <dgm:pt modelId="{C2B33C41-6795-4DDE-BB89-EDD0763B2A5E}" type="pres">
      <dgm:prSet presAssocID="{C10D293D-3AA3-49D4-ADE1-B0C6336B2653}" presName="ParentText" presStyleLbl="revTx" presStyleIdx="2" presStyleCnt="3">
        <dgm:presLayoutVars>
          <dgm:chMax val="0"/>
          <dgm:chPref val="0"/>
          <dgm:bulletEnabled val="1"/>
        </dgm:presLayoutVars>
      </dgm:prSet>
      <dgm:spPr/>
    </dgm:pt>
  </dgm:ptLst>
  <dgm:cxnLst>
    <dgm:cxn modelId="{E9430907-C79E-4D56-9993-30C6807F83DD}" srcId="{14F087F3-DAB4-4C31-A157-0C71146B0F27}" destId="{4F99BDC8-F9F6-44C1-AC8E-0686D1E0704B}" srcOrd="1" destOrd="0" parTransId="{5653C704-87C1-45F9-A984-0AA9DC88151D}" sibTransId="{2C9AA93C-30C1-4BD4-9208-2D4B99ABDEBC}"/>
    <dgm:cxn modelId="{C4159110-1D3D-4666-BDC6-E9D3F72A97BF}" type="presOf" srcId="{16B864D2-A929-4933-867F-2917C61D276D}" destId="{F9CD22C9-CC5F-4173-9117-73006FF1F95D}" srcOrd="0" destOrd="0" presId="urn:microsoft.com/office/officeart/2009/3/layout/StepUpProcess"/>
    <dgm:cxn modelId="{43F7AD52-25A6-4E7A-B024-83AF7293A4C1}" srcId="{14F087F3-DAB4-4C31-A157-0C71146B0F27}" destId="{16B864D2-A929-4933-867F-2917C61D276D}" srcOrd="0" destOrd="0" parTransId="{DDAC9AA0-7C49-4934-B8D6-36A449143A66}" sibTransId="{C2AB3F3A-A784-4879-AB3C-57AF1972BD05}"/>
    <dgm:cxn modelId="{E857CF79-7525-4B1C-8B08-2F9C8F040555}" type="presOf" srcId="{C10D293D-3AA3-49D4-ADE1-B0C6336B2653}" destId="{C2B33C41-6795-4DDE-BB89-EDD0763B2A5E}" srcOrd="0" destOrd="0" presId="urn:microsoft.com/office/officeart/2009/3/layout/StepUpProcess"/>
    <dgm:cxn modelId="{8DDCDA7F-0216-4DBE-B273-A84B9A1BCDE0}" type="presOf" srcId="{4F99BDC8-F9F6-44C1-AC8E-0686D1E0704B}" destId="{AC0AD235-8E95-40AD-844B-5782AC331E00}" srcOrd="0" destOrd="0" presId="urn:microsoft.com/office/officeart/2009/3/layout/StepUpProcess"/>
    <dgm:cxn modelId="{59F67790-BEDF-4845-857B-546F37C4F5DB}" srcId="{14F087F3-DAB4-4C31-A157-0C71146B0F27}" destId="{C10D293D-3AA3-49D4-ADE1-B0C6336B2653}" srcOrd="2" destOrd="0" parTransId="{18D21FE4-12D0-4B6B-95FC-A7224FBF66BB}" sibTransId="{14EAB140-6B96-4C90-9A97-16BAF273CB13}"/>
    <dgm:cxn modelId="{BE7C6AB6-6CD3-4EB3-84ED-DF4C3099DBD2}" type="presOf" srcId="{14F087F3-DAB4-4C31-A157-0C71146B0F27}" destId="{F7515FD7-BE47-489F-8E03-DD21626BF301}" srcOrd="0" destOrd="0" presId="urn:microsoft.com/office/officeart/2009/3/layout/StepUpProcess"/>
    <dgm:cxn modelId="{C02A295B-7A27-42F3-93BC-D6F0E61765AF}" type="presParOf" srcId="{F7515FD7-BE47-489F-8E03-DD21626BF301}" destId="{E09556EC-9FA7-4BC9-A267-BF32B5DCDF80}" srcOrd="0" destOrd="0" presId="urn:microsoft.com/office/officeart/2009/3/layout/StepUpProcess"/>
    <dgm:cxn modelId="{AACD7941-7AB1-4045-A0CF-EF5D0AC87081}" type="presParOf" srcId="{E09556EC-9FA7-4BC9-A267-BF32B5DCDF80}" destId="{57C39D58-B48E-475A-B744-AF57326DFBF5}" srcOrd="0" destOrd="0" presId="urn:microsoft.com/office/officeart/2009/3/layout/StepUpProcess"/>
    <dgm:cxn modelId="{49ED7CED-4F18-4A24-8DAC-9AB9AD6A6C84}" type="presParOf" srcId="{E09556EC-9FA7-4BC9-A267-BF32B5DCDF80}" destId="{F9CD22C9-CC5F-4173-9117-73006FF1F95D}" srcOrd="1" destOrd="0" presId="urn:microsoft.com/office/officeart/2009/3/layout/StepUpProcess"/>
    <dgm:cxn modelId="{A5E092E5-5A54-458B-BEFF-BA625C4AAD67}" type="presParOf" srcId="{E09556EC-9FA7-4BC9-A267-BF32B5DCDF80}" destId="{5307FF7E-1735-421B-921E-788100630D28}" srcOrd="2" destOrd="0" presId="urn:microsoft.com/office/officeart/2009/3/layout/StepUpProcess"/>
    <dgm:cxn modelId="{0C64E958-613F-4F50-B529-2E108964ADCD}" type="presParOf" srcId="{F7515FD7-BE47-489F-8E03-DD21626BF301}" destId="{FA66E58D-E646-4093-AAEE-D8712FF4FBAF}" srcOrd="1" destOrd="0" presId="urn:microsoft.com/office/officeart/2009/3/layout/StepUpProcess"/>
    <dgm:cxn modelId="{CB734C34-07B3-451D-AB3F-82EF8C7D4431}" type="presParOf" srcId="{FA66E58D-E646-4093-AAEE-D8712FF4FBAF}" destId="{E5C8A591-8474-41A2-A0C6-C8D70EC12A66}"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 modelId="{B578133C-6511-4BB1-B718-E15224B30783}" type="presParOf" srcId="{5F0AA485-0339-48C7-A334-91D7B0816182}" destId="{4F39A2B6-79FD-47B4-B498-B9FBB5FA03B8}" srcOrd="2" destOrd="0" presId="urn:microsoft.com/office/officeart/2009/3/layout/StepUpProcess"/>
    <dgm:cxn modelId="{DB635B02-FDB1-44CA-A8D3-1F7C2D29614F}" type="presParOf" srcId="{F7515FD7-BE47-489F-8E03-DD21626BF301}" destId="{8F38CD56-CDFB-4D39-B13A-B5FA5DD69793}" srcOrd="3" destOrd="0" presId="urn:microsoft.com/office/officeart/2009/3/layout/StepUpProcess"/>
    <dgm:cxn modelId="{A5251242-B249-4136-9AEF-576A2437C0C9}" type="presParOf" srcId="{8F38CD56-CDFB-4D39-B13A-B5FA5DD69793}" destId="{3C34838B-6409-4CF5-A65D-F3A049883894}" srcOrd="0" destOrd="0" presId="urn:microsoft.com/office/officeart/2009/3/layout/StepUpProcess"/>
    <dgm:cxn modelId="{6DDCEF07-6332-451A-99A8-0935DFC22873}" type="presParOf" srcId="{F7515FD7-BE47-489F-8E03-DD21626BF301}" destId="{BDBEEB14-4C15-4211-9392-0FA1C24A0C37}" srcOrd="4" destOrd="0" presId="urn:microsoft.com/office/officeart/2009/3/layout/StepUpProcess"/>
    <dgm:cxn modelId="{06E60029-C58B-45ED-B4FD-0008F9CA6C81}" type="presParOf" srcId="{BDBEEB14-4C15-4211-9392-0FA1C24A0C37}" destId="{F23B01A8-E6F0-4DC0-9CBF-19B88AF76A01}" srcOrd="0" destOrd="0" presId="urn:microsoft.com/office/officeart/2009/3/layout/StepUpProcess"/>
    <dgm:cxn modelId="{599025A6-F3C5-4221-944A-AD28B95562BE}" type="presParOf" srcId="{BDBEEB14-4C15-4211-9392-0FA1C24A0C37}" destId="{C2B33C41-6795-4DDE-BB89-EDD0763B2A5E}" srcOrd="1" destOrd="0" presId="urn:microsoft.com/office/officeart/2009/3/layout/StepUp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DCCD097-DCD1-44B7-A764-A931CD9A2F13}">
      <dgm:prSet phldrT="[Text]"/>
      <dgm:spPr/>
      <dgm:t>
        <a:bodyPr/>
        <a:lstStyle/>
        <a:p>
          <a:r>
            <a:rPr lang="en-US" dirty="0"/>
            <a:t>1</a:t>
          </a:r>
        </a:p>
      </dgm:t>
    </dgm:pt>
    <dgm:pt modelId="{05A88437-320C-4646-9741-E9B4E6F95B19}" type="parTrans" cxnId="{2AC4AE47-6B70-4713-BFFD-81E5D2BB84B3}">
      <dgm:prSet/>
      <dgm:spPr/>
      <dgm:t>
        <a:bodyPr/>
        <a:lstStyle/>
        <a:p>
          <a:endParaRPr lang="en-US"/>
        </a:p>
      </dgm:t>
    </dgm:pt>
    <dgm:pt modelId="{79134B19-AD2D-4E08-9B1F-8748AC250747}" type="sibTrans" cxnId="{2AC4AE47-6B70-4713-BFFD-81E5D2BB84B3}">
      <dgm:prSet/>
      <dgm:spPr/>
      <dgm:t>
        <a:bodyPr/>
        <a:lstStyle/>
        <a:p>
          <a:endParaRPr lang="en-US"/>
        </a:p>
      </dgm:t>
    </dgm:pt>
    <dgm:pt modelId="{86D46E58-3212-42D0-910A-29380F8C1A80}">
      <dgm:prSet phldrT="[Text]"/>
      <dgm:spPr/>
      <dgm:t>
        <a:bodyPr/>
        <a:lstStyle/>
        <a:p>
          <a:r>
            <a:rPr lang="en-US" dirty="0"/>
            <a:t>DATA COLLECTION AND PREPROCESSING</a:t>
          </a:r>
        </a:p>
      </dgm:t>
    </dgm:pt>
    <dgm:pt modelId="{D67927B0-CD8B-40A2-AA66-577290106963}" type="parTrans" cxnId="{BB5F83E4-DF65-49A3-8202-3326C3D6EC1D}">
      <dgm:prSet/>
      <dgm:spPr/>
      <dgm:t>
        <a:bodyPr/>
        <a:lstStyle/>
        <a:p>
          <a:endParaRPr lang="en-US"/>
        </a:p>
      </dgm:t>
    </dgm:pt>
    <dgm:pt modelId="{0868C0DF-2144-4E45-8079-68AAF80256BB}" type="sibTrans" cxnId="{BB5F83E4-DF65-49A3-8202-3326C3D6EC1D}">
      <dgm:prSet/>
      <dgm:spPr/>
      <dgm:t>
        <a:bodyPr/>
        <a:lstStyle/>
        <a:p>
          <a:endParaRPr lang="en-US"/>
        </a:p>
      </dgm:t>
    </dgm:pt>
    <dgm:pt modelId="{2E8C7BAF-A15D-4A05-8E9B-C7E29508F402}">
      <dgm:prSet phldrT="[Text]"/>
      <dgm:spPr/>
      <dgm:t>
        <a:bodyPr/>
        <a:lstStyle/>
        <a:p>
          <a:r>
            <a:rPr lang="en-US" dirty="0"/>
            <a:t>2</a:t>
          </a:r>
        </a:p>
      </dgm:t>
    </dgm:pt>
    <dgm:pt modelId="{46C86F6D-2BFD-425E-93E9-34896CF9F50D}" type="parTrans" cxnId="{D5D7B525-3DCF-4957-A37D-DD750EA573C7}">
      <dgm:prSet/>
      <dgm:spPr/>
      <dgm:t>
        <a:bodyPr/>
        <a:lstStyle/>
        <a:p>
          <a:endParaRPr lang="en-US"/>
        </a:p>
      </dgm:t>
    </dgm:pt>
    <dgm:pt modelId="{513DEBF7-A79D-4D1C-8E95-EDC375DC9162}" type="sibTrans" cxnId="{D5D7B525-3DCF-4957-A37D-DD750EA573C7}">
      <dgm:prSet/>
      <dgm:spPr/>
      <dgm:t>
        <a:bodyPr/>
        <a:lstStyle/>
        <a:p>
          <a:endParaRPr lang="en-US"/>
        </a:p>
      </dgm:t>
    </dgm:pt>
    <dgm:pt modelId="{48512610-065A-4EE2-B241-CDA56A346937}">
      <dgm:prSet phldrT="[Text]"/>
      <dgm:spPr/>
      <dgm:t>
        <a:bodyPr/>
        <a:lstStyle/>
        <a:p>
          <a:r>
            <a:rPr lang="en-US" dirty="0"/>
            <a:t>MACHINE LEARNING MODEL SELECTION AND TRAINING</a:t>
          </a:r>
        </a:p>
      </dgm:t>
    </dgm:pt>
    <dgm:pt modelId="{7B23EE0A-EBA2-4D99-B22A-DDCB16911E16}" type="parTrans" cxnId="{C5AD4AC5-75D1-4B54-AFB7-55E31B88321B}">
      <dgm:prSet/>
      <dgm:spPr/>
      <dgm:t>
        <a:bodyPr/>
        <a:lstStyle/>
        <a:p>
          <a:endParaRPr lang="en-US"/>
        </a:p>
      </dgm:t>
    </dgm:pt>
    <dgm:pt modelId="{31E87D83-7245-4468-9B46-C87AEEE440D2}" type="sibTrans" cxnId="{C5AD4AC5-75D1-4B54-AFB7-55E31B88321B}">
      <dgm:prSet/>
      <dgm:spPr/>
      <dgm:t>
        <a:bodyPr/>
        <a:lstStyle/>
        <a:p>
          <a:endParaRPr lang="en-US"/>
        </a:p>
      </dgm:t>
    </dgm:pt>
    <dgm:pt modelId="{3D8C7F10-6D2E-49C6-B6E1-2A95B1752A21}">
      <dgm:prSet phldrT="[Text]"/>
      <dgm:spPr/>
      <dgm:t>
        <a:bodyPr/>
        <a:lstStyle/>
        <a:p>
          <a:r>
            <a:rPr lang="en-US" dirty="0"/>
            <a:t>3</a:t>
          </a:r>
        </a:p>
      </dgm:t>
    </dgm:pt>
    <dgm:pt modelId="{120B6A80-33EC-493B-AFEC-4531ACE18981}" type="parTrans" cxnId="{4F2719D6-FDC1-45BD-B8EA-D1B8734BCAD5}">
      <dgm:prSet/>
      <dgm:spPr/>
      <dgm:t>
        <a:bodyPr/>
        <a:lstStyle/>
        <a:p>
          <a:endParaRPr lang="en-US"/>
        </a:p>
      </dgm:t>
    </dgm:pt>
    <dgm:pt modelId="{5C11BEC6-0DAA-4E2C-8EDA-98F5B643E2E6}" type="sibTrans" cxnId="{4F2719D6-FDC1-45BD-B8EA-D1B8734BCAD5}">
      <dgm:prSet/>
      <dgm:spPr/>
      <dgm:t>
        <a:bodyPr/>
        <a:lstStyle/>
        <a:p>
          <a:endParaRPr lang="en-US"/>
        </a:p>
      </dgm:t>
    </dgm:pt>
    <dgm:pt modelId="{06F96150-9CD3-4928-B2A9-15636E7317B9}">
      <dgm:prSet phldrT="[Text]"/>
      <dgm:spPr/>
      <dgm:t>
        <a:bodyPr/>
        <a:lstStyle/>
        <a:p>
          <a:r>
            <a:rPr lang="en-US" dirty="0"/>
            <a:t>ABC CLASSIFICATION IMPLEMENTATION</a:t>
          </a:r>
        </a:p>
      </dgm:t>
    </dgm:pt>
    <dgm:pt modelId="{454E6582-D304-4DB9-BEEB-268A11152297}" type="parTrans" cxnId="{C64FCC9C-19E4-4EDA-B9E5-72798106F19D}">
      <dgm:prSet/>
      <dgm:spPr/>
      <dgm:t>
        <a:bodyPr/>
        <a:lstStyle/>
        <a:p>
          <a:endParaRPr lang="en-US"/>
        </a:p>
      </dgm:t>
    </dgm:pt>
    <dgm:pt modelId="{E00D7C0E-FA12-4D99-A2BF-FB0A65A2E7D5}" type="sibTrans" cxnId="{C64FCC9C-19E4-4EDA-B9E5-72798106F19D}">
      <dgm:prSet/>
      <dgm:spPr/>
      <dgm:t>
        <a:bodyPr/>
        <a:lstStyle/>
        <a:p>
          <a:endParaRPr lang="en-US"/>
        </a:p>
      </dgm:t>
    </dgm:pt>
    <dgm:pt modelId="{39AD7D46-52E0-4FDF-BF94-0E61238477B0}">
      <dgm:prSet phldrT="[Text]"/>
      <dgm:spPr/>
      <dgm:t>
        <a:bodyPr/>
        <a:lstStyle/>
        <a:p>
          <a:r>
            <a:rPr lang="en-US" dirty="0"/>
            <a:t>MODEL EVALUATION AND PERFORMANCE ANALYSIS</a:t>
          </a:r>
        </a:p>
      </dgm:t>
    </dgm:pt>
    <dgm:pt modelId="{52779C72-10B3-461E-838B-AB7A261AE4D5}" type="sibTrans" cxnId="{F597AFA9-40D9-4FE5-A1D9-5205E884FFF1}">
      <dgm:prSet/>
      <dgm:spPr/>
      <dgm:t>
        <a:bodyPr/>
        <a:lstStyle/>
        <a:p>
          <a:endParaRPr lang="en-US"/>
        </a:p>
      </dgm:t>
    </dgm:pt>
    <dgm:pt modelId="{CEE3045A-D97A-4B68-A192-895FED0C79CF}" type="parTrans" cxnId="{F597AFA9-40D9-4FE5-A1D9-5205E884FFF1}">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F1550806-7D15-482D-A44B-699CC2E9934B}" type="pres">
      <dgm:prSet presAssocID="{DDCCD097-DCD1-44B7-A764-A931CD9A2F13}" presName="composite" presStyleCnt="0"/>
      <dgm:spPr/>
    </dgm:pt>
    <dgm:pt modelId="{5A433EC4-532A-4C61-99CF-A7F39CC97856}" type="pres">
      <dgm:prSet presAssocID="{DDCCD097-DCD1-44B7-A764-A931CD9A2F13}" presName="parentText" presStyleLbl="alignNode1" presStyleIdx="0" presStyleCnt="3">
        <dgm:presLayoutVars>
          <dgm:chMax val="1"/>
          <dgm:bulletEnabled val="1"/>
        </dgm:presLayoutVars>
      </dgm:prSet>
      <dgm:spPr/>
    </dgm:pt>
    <dgm:pt modelId="{F8D0396A-7512-4D9D-9BB4-B1CCDC708143}" type="pres">
      <dgm:prSet presAssocID="{DDCCD097-DCD1-44B7-A764-A931CD9A2F13}" presName="descendantText" presStyleLbl="alignAcc1" presStyleIdx="0" presStyleCnt="3">
        <dgm:presLayoutVars>
          <dgm:bulletEnabled val="1"/>
        </dgm:presLayoutVars>
      </dgm:prSet>
      <dgm:spPr/>
    </dgm:pt>
    <dgm:pt modelId="{EEEF6408-915D-4507-BBB4-D25C6ED6FB4E}" type="pres">
      <dgm:prSet presAssocID="{79134B19-AD2D-4E08-9B1F-8748AC250747}" presName="sp" presStyleCnt="0"/>
      <dgm:spPr/>
    </dgm:pt>
    <dgm:pt modelId="{B3CB10A9-B633-410E-A961-A0C0928E535C}" type="pres">
      <dgm:prSet presAssocID="{2E8C7BAF-A15D-4A05-8E9B-C7E29508F402}" presName="composite" presStyleCnt="0"/>
      <dgm:spPr/>
    </dgm:pt>
    <dgm:pt modelId="{8B0304AA-BAD3-488B-98A1-060743E8F7EE}" type="pres">
      <dgm:prSet presAssocID="{2E8C7BAF-A15D-4A05-8E9B-C7E29508F402}" presName="parentText" presStyleLbl="alignNode1" presStyleIdx="1" presStyleCnt="3">
        <dgm:presLayoutVars>
          <dgm:chMax val="1"/>
          <dgm:bulletEnabled val="1"/>
        </dgm:presLayoutVars>
      </dgm:prSet>
      <dgm:spPr/>
    </dgm:pt>
    <dgm:pt modelId="{4DD6CE14-B5B2-47AD-BDB9-BF79BF598B58}" type="pres">
      <dgm:prSet presAssocID="{2E8C7BAF-A15D-4A05-8E9B-C7E29508F402}" presName="descendantText" presStyleLbl="alignAcc1" presStyleIdx="1" presStyleCnt="3">
        <dgm:presLayoutVars>
          <dgm:bulletEnabled val="1"/>
        </dgm:presLayoutVars>
      </dgm:prSet>
      <dgm:spPr/>
    </dgm:pt>
    <dgm:pt modelId="{E51BFAB3-4A4F-40E4-93F6-367B98E73690}" type="pres">
      <dgm:prSet presAssocID="{513DEBF7-A79D-4D1C-8E95-EDC375DC9162}" presName="sp" presStyleCnt="0"/>
      <dgm:spPr/>
    </dgm:pt>
    <dgm:pt modelId="{2D61AEA1-EB33-4E6F-AA40-9DC7CCFE2ED9}" type="pres">
      <dgm:prSet presAssocID="{3D8C7F10-6D2E-49C6-B6E1-2A95B1752A21}" presName="composite" presStyleCnt="0"/>
      <dgm:spPr/>
    </dgm:pt>
    <dgm:pt modelId="{088EF4C9-422A-4E89-8DD1-EEE9E53648A4}" type="pres">
      <dgm:prSet presAssocID="{3D8C7F10-6D2E-49C6-B6E1-2A95B1752A21}" presName="parentText" presStyleLbl="alignNode1" presStyleIdx="2" presStyleCnt="3">
        <dgm:presLayoutVars>
          <dgm:chMax val="1"/>
          <dgm:bulletEnabled val="1"/>
        </dgm:presLayoutVars>
      </dgm:prSet>
      <dgm:spPr/>
    </dgm:pt>
    <dgm:pt modelId="{7E410F4C-5AC4-4A13-B772-A86B7CB3139D}" type="pres">
      <dgm:prSet presAssocID="{3D8C7F10-6D2E-49C6-B6E1-2A95B1752A21}" presName="descendantText" presStyleLbl="alignAcc1" presStyleIdx="2" presStyleCnt="3">
        <dgm:presLayoutVars>
          <dgm:bulletEnabled val="1"/>
        </dgm:presLayoutVars>
      </dgm:prSet>
      <dgm:spPr/>
    </dgm:pt>
  </dgm:ptLst>
  <dgm:cxnLst>
    <dgm:cxn modelId="{1ABA700C-D9FE-4BD2-8D12-1D0307D5292E}" type="presOf" srcId="{39AD7D46-52E0-4FDF-BF94-0E61238477B0}" destId="{7E410F4C-5AC4-4A13-B772-A86B7CB3139D}" srcOrd="0" destOrd="0" presId="urn:microsoft.com/office/officeart/2005/8/layout/chevron2"/>
    <dgm:cxn modelId="{D5D7B525-3DCF-4957-A37D-DD750EA573C7}" srcId="{4A742029-9343-4AF9-8CD7-3A3870AFC6E5}" destId="{2E8C7BAF-A15D-4A05-8E9B-C7E29508F402}" srcOrd="1" destOrd="0" parTransId="{46C86F6D-2BFD-425E-93E9-34896CF9F50D}" sibTransId="{513DEBF7-A79D-4D1C-8E95-EDC375DC9162}"/>
    <dgm:cxn modelId="{2554865C-6C38-4E69-81A9-48933AD05DCD}" type="presOf" srcId="{4A742029-9343-4AF9-8CD7-3A3870AFC6E5}" destId="{695DC34E-3589-4D3B-9242-15EF1CC954AA}" srcOrd="0" destOrd="0" presId="urn:microsoft.com/office/officeart/2005/8/layout/chevron2"/>
    <dgm:cxn modelId="{D1718C44-AAF9-4601-B0F8-2BF936AB8AF2}" type="presOf" srcId="{06F96150-9CD3-4928-B2A9-15636E7317B9}" destId="{F8D0396A-7512-4D9D-9BB4-B1CCDC708143}" srcOrd="0" destOrd="1" presId="urn:microsoft.com/office/officeart/2005/8/layout/chevron2"/>
    <dgm:cxn modelId="{711BA764-F9B5-4AD4-B325-AF077FA38601}" type="presOf" srcId="{48512610-065A-4EE2-B241-CDA56A346937}" destId="{4DD6CE14-B5B2-47AD-BDB9-BF79BF598B58}" srcOrd="0" destOrd="0" presId="urn:microsoft.com/office/officeart/2005/8/layout/chevron2"/>
    <dgm:cxn modelId="{2AC4AE47-6B70-4713-BFFD-81E5D2BB84B3}" srcId="{4A742029-9343-4AF9-8CD7-3A3870AFC6E5}" destId="{DDCCD097-DCD1-44B7-A764-A931CD9A2F13}" srcOrd="0" destOrd="0" parTransId="{05A88437-320C-4646-9741-E9B4E6F95B19}" sibTransId="{79134B19-AD2D-4E08-9B1F-8748AC250747}"/>
    <dgm:cxn modelId="{4BA4C896-1297-4656-921F-767DEAFC8F78}" type="presOf" srcId="{3D8C7F10-6D2E-49C6-B6E1-2A95B1752A21}" destId="{088EF4C9-422A-4E89-8DD1-EEE9E53648A4}" srcOrd="0" destOrd="0" presId="urn:microsoft.com/office/officeart/2005/8/layout/chevron2"/>
    <dgm:cxn modelId="{92C5AD9C-BA11-4E53-9CCD-8C958BFCD660}" type="presOf" srcId="{86D46E58-3212-42D0-910A-29380F8C1A80}" destId="{F8D0396A-7512-4D9D-9BB4-B1CCDC708143}" srcOrd="0" destOrd="0" presId="urn:microsoft.com/office/officeart/2005/8/layout/chevron2"/>
    <dgm:cxn modelId="{C64FCC9C-19E4-4EDA-B9E5-72798106F19D}" srcId="{DDCCD097-DCD1-44B7-A764-A931CD9A2F13}" destId="{06F96150-9CD3-4928-B2A9-15636E7317B9}" srcOrd="1" destOrd="0" parTransId="{454E6582-D304-4DB9-BEEB-268A11152297}" sibTransId="{E00D7C0E-FA12-4D99-A2BF-FB0A65A2E7D5}"/>
    <dgm:cxn modelId="{F597AFA9-40D9-4FE5-A1D9-5205E884FFF1}" srcId="{3D8C7F10-6D2E-49C6-B6E1-2A95B1752A21}" destId="{39AD7D46-52E0-4FDF-BF94-0E61238477B0}" srcOrd="0" destOrd="0" parTransId="{CEE3045A-D97A-4B68-A192-895FED0C79CF}" sibTransId="{52779C72-10B3-461E-838B-AB7A261AE4D5}"/>
    <dgm:cxn modelId="{C5AD4AC5-75D1-4B54-AFB7-55E31B88321B}" srcId="{2E8C7BAF-A15D-4A05-8E9B-C7E29508F402}" destId="{48512610-065A-4EE2-B241-CDA56A346937}" srcOrd="0" destOrd="0" parTransId="{7B23EE0A-EBA2-4D99-B22A-DDCB16911E16}" sibTransId="{31E87D83-7245-4468-9B46-C87AEEE440D2}"/>
    <dgm:cxn modelId="{8C735BD0-D36B-4508-B7FC-E0F376E389CA}" type="presOf" srcId="{2E8C7BAF-A15D-4A05-8E9B-C7E29508F402}" destId="{8B0304AA-BAD3-488B-98A1-060743E8F7EE}" srcOrd="0" destOrd="0" presId="urn:microsoft.com/office/officeart/2005/8/layout/chevron2"/>
    <dgm:cxn modelId="{4F2719D6-FDC1-45BD-B8EA-D1B8734BCAD5}" srcId="{4A742029-9343-4AF9-8CD7-3A3870AFC6E5}" destId="{3D8C7F10-6D2E-49C6-B6E1-2A95B1752A21}" srcOrd="2" destOrd="0" parTransId="{120B6A80-33EC-493B-AFEC-4531ACE18981}" sibTransId="{5C11BEC6-0DAA-4E2C-8EDA-98F5B643E2E6}"/>
    <dgm:cxn modelId="{AA88A5D7-60CA-4985-874B-7A6D5ECF1F1A}" type="presOf" srcId="{DDCCD097-DCD1-44B7-A764-A931CD9A2F13}" destId="{5A433EC4-532A-4C61-99CF-A7F39CC97856}" srcOrd="0" destOrd="0" presId="urn:microsoft.com/office/officeart/2005/8/layout/chevron2"/>
    <dgm:cxn modelId="{BB5F83E4-DF65-49A3-8202-3326C3D6EC1D}" srcId="{DDCCD097-DCD1-44B7-A764-A931CD9A2F13}" destId="{86D46E58-3212-42D0-910A-29380F8C1A80}" srcOrd="0" destOrd="0" parTransId="{D67927B0-CD8B-40A2-AA66-577290106963}" sibTransId="{0868C0DF-2144-4E45-8079-68AAF80256BB}"/>
    <dgm:cxn modelId="{086FEA59-AB25-4C36-BEED-DCF06363BD8E}" type="presParOf" srcId="{695DC34E-3589-4D3B-9242-15EF1CC954AA}" destId="{F1550806-7D15-482D-A44B-699CC2E9934B}" srcOrd="0" destOrd="0" presId="urn:microsoft.com/office/officeart/2005/8/layout/chevron2"/>
    <dgm:cxn modelId="{80D55821-162D-4151-BE3A-184639023306}" type="presParOf" srcId="{F1550806-7D15-482D-A44B-699CC2E9934B}" destId="{5A433EC4-532A-4C61-99CF-A7F39CC97856}" srcOrd="0" destOrd="0" presId="urn:microsoft.com/office/officeart/2005/8/layout/chevron2"/>
    <dgm:cxn modelId="{6CFD438F-0DD7-452C-ACCF-116D936F3229}" type="presParOf" srcId="{F1550806-7D15-482D-A44B-699CC2E9934B}" destId="{F8D0396A-7512-4D9D-9BB4-B1CCDC708143}" srcOrd="1" destOrd="0" presId="urn:microsoft.com/office/officeart/2005/8/layout/chevron2"/>
    <dgm:cxn modelId="{F558B328-157F-4F2B-A8FC-47ABCE992E81}" type="presParOf" srcId="{695DC34E-3589-4D3B-9242-15EF1CC954AA}" destId="{EEEF6408-915D-4507-BBB4-D25C6ED6FB4E}" srcOrd="1" destOrd="0" presId="urn:microsoft.com/office/officeart/2005/8/layout/chevron2"/>
    <dgm:cxn modelId="{CDACDDB2-2045-44B6-94A5-3DB0FC016043}" type="presParOf" srcId="{695DC34E-3589-4D3B-9242-15EF1CC954AA}" destId="{B3CB10A9-B633-410E-A961-A0C0928E535C}" srcOrd="2" destOrd="0" presId="urn:microsoft.com/office/officeart/2005/8/layout/chevron2"/>
    <dgm:cxn modelId="{715EFFCC-B15F-4D85-BF5A-C1B0DF7A70B1}" type="presParOf" srcId="{B3CB10A9-B633-410E-A961-A0C0928E535C}" destId="{8B0304AA-BAD3-488B-98A1-060743E8F7EE}" srcOrd="0" destOrd="0" presId="urn:microsoft.com/office/officeart/2005/8/layout/chevron2"/>
    <dgm:cxn modelId="{664DEB6C-94D2-4A3F-8839-799453BF36B2}" type="presParOf" srcId="{B3CB10A9-B633-410E-A961-A0C0928E535C}" destId="{4DD6CE14-B5B2-47AD-BDB9-BF79BF598B58}" srcOrd="1" destOrd="0" presId="urn:microsoft.com/office/officeart/2005/8/layout/chevron2"/>
    <dgm:cxn modelId="{B57EFDB0-B991-4C28-8A20-66C818804833}" type="presParOf" srcId="{695DC34E-3589-4D3B-9242-15EF1CC954AA}" destId="{E51BFAB3-4A4F-40E4-93F6-367B98E73690}" srcOrd="3" destOrd="0" presId="urn:microsoft.com/office/officeart/2005/8/layout/chevron2"/>
    <dgm:cxn modelId="{05C8D85E-5F29-4A9C-8452-0A3E867EB3F2}" type="presParOf" srcId="{695DC34E-3589-4D3B-9242-15EF1CC954AA}" destId="{2D61AEA1-EB33-4E6F-AA40-9DC7CCFE2ED9}" srcOrd="4" destOrd="0" presId="urn:microsoft.com/office/officeart/2005/8/layout/chevron2"/>
    <dgm:cxn modelId="{B32ADB52-8A2F-40FE-9A74-F20CDFE763F8}" type="presParOf" srcId="{2D61AEA1-EB33-4E6F-AA40-9DC7CCFE2ED9}" destId="{088EF4C9-422A-4E89-8DD1-EEE9E53648A4}" srcOrd="0" destOrd="0" presId="urn:microsoft.com/office/officeart/2005/8/layout/chevron2"/>
    <dgm:cxn modelId="{CDCA38BE-6CD6-46D6-9D60-E17C197CF720}" type="presParOf" srcId="{2D61AEA1-EB33-4E6F-AA40-9DC7CCFE2ED9}" destId="{7E410F4C-5AC4-4A13-B772-A86B7CB3139D}"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16B864D2-A929-4933-867F-2917C61D276D}">
      <dgm:prSet phldrT="[Text]" custT="1"/>
      <dgm:spPr/>
      <dgm:t>
        <a:bodyPr/>
        <a:lstStyle/>
        <a:p>
          <a:r>
            <a:rPr lang="en-US" sz="3600" dirty="0"/>
            <a:t>JAN 21 TO JAN 31</a:t>
          </a:r>
        </a:p>
        <a:p>
          <a:r>
            <a:rPr lang="en-US" sz="2800" b="1"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dirty="0">
            <a:solidFill>
              <a:schemeClr val="tx1"/>
            </a:solidFill>
          </a:endParaRPr>
        </a:p>
      </dgm:t>
    </dgm:pt>
    <dgm:pt modelId="{DDAC9AA0-7C49-4934-B8D6-36A449143A66}" type="parTrans" cxnId="{43F7AD52-25A6-4E7A-B024-83AF7293A4C1}">
      <dgm:prSet/>
      <dgm:spPr/>
      <dgm:t>
        <a:bodyPr/>
        <a:lstStyle/>
        <a:p>
          <a:endParaRPr lang="en-US"/>
        </a:p>
      </dgm:t>
    </dgm:pt>
    <dgm:pt modelId="{C2AB3F3A-A784-4879-AB3C-57AF1972BD05}" type="sibTrans" cxnId="{43F7AD52-25A6-4E7A-B024-83AF7293A4C1}">
      <dgm:prSet/>
      <dgm:spPr/>
      <dgm:t>
        <a:bodyPr/>
        <a:lstStyle/>
        <a:p>
          <a:endParaRPr lang="en-US"/>
        </a:p>
      </dgm:t>
    </dgm:pt>
    <dgm:pt modelId="{4F99BDC8-F9F6-44C1-AC8E-0686D1E0704B}">
      <dgm:prSet phldrT="[Text]"/>
      <dgm:spPr/>
      <dgm:t>
        <a:bodyPr/>
        <a:lstStyle/>
        <a:p>
          <a:r>
            <a:rPr lang="en-US" b="1"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r>
            <a:rPr lang="en-US" b="1" dirty="0">
              <a:solidFill>
                <a:schemeClr val="tx1"/>
              </a:solidFill>
              <a:effectLst/>
              <a:latin typeface="Felix Titling" panose="04060505060202020A04" pitchFamily="82" charset="0"/>
              <a:cs typeface="Times New Roman" panose="02020603050405020304" pitchFamily="18" charset="0"/>
            </a:rPr>
            <a:t>STUDY OF BASE PAPER</a:t>
          </a:r>
          <a:endParaRPr lang="en-US" dirty="0">
            <a:solidFill>
              <a:schemeClr val="tx1"/>
            </a:solidFill>
          </a:endParaRPr>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C10D293D-3AA3-49D4-ADE1-B0C6336B2653}">
      <dgm:prSet phldrT="[Text]"/>
      <dgm:spPr/>
      <dgm:t>
        <a:bodyPr/>
        <a:lstStyle/>
        <a:p>
          <a:r>
            <a:rPr lang="en-US" b="1" dirty="0">
              <a:solidFill>
                <a:schemeClr val="tx1"/>
              </a:solidFill>
            </a:rPr>
            <a:t>FEB 17 TO FEB 21</a:t>
          </a:r>
        </a:p>
        <a:p>
          <a:r>
            <a:rPr lang="en-US" b="1" dirty="0">
              <a:solidFill>
                <a:schemeClr val="tx1"/>
              </a:solidFill>
            </a:rPr>
            <a:t>IMPLEMENTATION STAGE 1</a:t>
          </a:r>
        </a:p>
        <a:p>
          <a:r>
            <a:rPr lang="en-US" b="1" dirty="0">
              <a:solidFill>
                <a:schemeClr val="tx1"/>
              </a:solidFill>
            </a:rPr>
            <a:t>~DATA PREPROCESSING</a:t>
          </a:r>
        </a:p>
        <a:p>
          <a:r>
            <a:rPr lang="en-US" b="1" dirty="0">
              <a:solidFill>
                <a:schemeClr val="tx1"/>
              </a:solidFill>
            </a:rPr>
            <a:t>~IMPUTATION</a:t>
          </a:r>
        </a:p>
        <a:p>
          <a:endParaRPr lang="en-US" b="1" dirty="0">
            <a:solidFill>
              <a:schemeClr val="tx1"/>
            </a:solidFill>
          </a:endParaRPr>
        </a:p>
      </dgm:t>
    </dgm:pt>
    <dgm:pt modelId="{18D21FE4-12D0-4B6B-95FC-A7224FBF66BB}" type="parTrans" cxnId="{59F67790-BEDF-4845-857B-546F37C4F5DB}">
      <dgm:prSet/>
      <dgm:spPr/>
      <dgm:t>
        <a:bodyPr/>
        <a:lstStyle/>
        <a:p>
          <a:endParaRPr lang="en-US"/>
        </a:p>
      </dgm:t>
    </dgm:pt>
    <dgm:pt modelId="{14EAB140-6B96-4C90-9A97-16BAF273CB13}" type="sibTrans" cxnId="{59F67790-BEDF-4845-857B-546F37C4F5DB}">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E09556EC-9FA7-4BC9-A267-BF32B5DCDF80}" type="pres">
      <dgm:prSet presAssocID="{16B864D2-A929-4933-867F-2917C61D276D}" presName="composite" presStyleCnt="0"/>
      <dgm:spPr/>
    </dgm:pt>
    <dgm:pt modelId="{57C39D58-B48E-475A-B744-AF57326DFBF5}" type="pres">
      <dgm:prSet presAssocID="{16B864D2-A929-4933-867F-2917C61D276D}" presName="LShape" presStyleLbl="alignNode1" presStyleIdx="0" presStyleCnt="5"/>
      <dgm:spPr/>
    </dgm:pt>
    <dgm:pt modelId="{F9CD22C9-CC5F-4173-9117-73006FF1F95D}" type="pres">
      <dgm:prSet presAssocID="{16B864D2-A929-4933-867F-2917C61D276D}" presName="ParentText" presStyleLbl="revTx" presStyleIdx="0" presStyleCnt="3">
        <dgm:presLayoutVars>
          <dgm:chMax val="0"/>
          <dgm:chPref val="0"/>
          <dgm:bulletEnabled val="1"/>
        </dgm:presLayoutVars>
      </dgm:prSet>
      <dgm:spPr/>
    </dgm:pt>
    <dgm:pt modelId="{5307FF7E-1735-421B-921E-788100630D28}" type="pres">
      <dgm:prSet presAssocID="{16B864D2-A929-4933-867F-2917C61D276D}" presName="Triangle" presStyleLbl="alignNode1" presStyleIdx="1" presStyleCnt="5"/>
      <dgm:spPr/>
    </dgm:pt>
    <dgm:pt modelId="{FA66E58D-E646-4093-AAEE-D8712FF4FBAF}" type="pres">
      <dgm:prSet presAssocID="{C2AB3F3A-A784-4879-AB3C-57AF1972BD05}" presName="sibTrans" presStyleCnt="0"/>
      <dgm:spPr/>
    </dgm:pt>
    <dgm:pt modelId="{E5C8A591-8474-41A2-A0C6-C8D70EC12A66}" type="pres">
      <dgm:prSet presAssocID="{C2AB3F3A-A784-4879-AB3C-57AF1972BD05}"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5"/>
      <dgm:spPr/>
    </dgm:pt>
    <dgm:pt modelId="{AC0AD235-8E95-40AD-844B-5782AC331E00}" type="pres">
      <dgm:prSet presAssocID="{4F99BDC8-F9F6-44C1-AC8E-0686D1E0704B}" presName="ParentText" presStyleLbl="revTx" presStyleIdx="1" presStyleCnt="3" custScaleX="105166" custScaleY="71915" custLinFactNeighborX="3835" custLinFactNeighborY="-10959">
        <dgm:presLayoutVars>
          <dgm:chMax val="0"/>
          <dgm:chPref val="0"/>
          <dgm:bulletEnabled val="1"/>
        </dgm:presLayoutVars>
      </dgm:prSet>
      <dgm:spPr/>
    </dgm:pt>
    <dgm:pt modelId="{4F39A2B6-79FD-47B4-B498-B9FBB5FA03B8}" type="pres">
      <dgm:prSet presAssocID="{4F99BDC8-F9F6-44C1-AC8E-0686D1E0704B}" presName="Triangle" presStyleLbl="alignNode1" presStyleIdx="3" presStyleCnt="5"/>
      <dgm:spPr/>
    </dgm:pt>
    <dgm:pt modelId="{8F38CD56-CDFB-4D39-B13A-B5FA5DD69793}" type="pres">
      <dgm:prSet presAssocID="{2C9AA93C-30C1-4BD4-9208-2D4B99ABDEBC}" presName="sibTrans" presStyleCnt="0"/>
      <dgm:spPr/>
    </dgm:pt>
    <dgm:pt modelId="{3C34838B-6409-4CF5-A65D-F3A049883894}" type="pres">
      <dgm:prSet presAssocID="{2C9AA93C-30C1-4BD4-9208-2D4B99ABDEBC}" presName="space" presStyleCnt="0"/>
      <dgm:spPr/>
    </dgm:pt>
    <dgm:pt modelId="{BDBEEB14-4C15-4211-9392-0FA1C24A0C37}" type="pres">
      <dgm:prSet presAssocID="{C10D293D-3AA3-49D4-ADE1-B0C6336B2653}" presName="composite" presStyleCnt="0"/>
      <dgm:spPr/>
    </dgm:pt>
    <dgm:pt modelId="{F23B01A8-E6F0-4DC0-9CBF-19B88AF76A01}" type="pres">
      <dgm:prSet presAssocID="{C10D293D-3AA3-49D4-ADE1-B0C6336B2653}" presName="LShape" presStyleLbl="alignNode1" presStyleIdx="4" presStyleCnt="5"/>
      <dgm:spPr/>
    </dgm:pt>
    <dgm:pt modelId="{C2B33C41-6795-4DDE-BB89-EDD0763B2A5E}" type="pres">
      <dgm:prSet presAssocID="{C10D293D-3AA3-49D4-ADE1-B0C6336B2653}" presName="ParentText" presStyleLbl="revTx" presStyleIdx="2" presStyleCnt="3">
        <dgm:presLayoutVars>
          <dgm:chMax val="0"/>
          <dgm:chPref val="0"/>
          <dgm:bulletEnabled val="1"/>
        </dgm:presLayoutVars>
      </dgm:prSet>
      <dgm:spPr/>
    </dgm:pt>
  </dgm:ptLst>
  <dgm:cxnLst>
    <dgm:cxn modelId="{E9430907-C79E-4D56-9993-30C6807F83DD}" srcId="{14F087F3-DAB4-4C31-A157-0C71146B0F27}" destId="{4F99BDC8-F9F6-44C1-AC8E-0686D1E0704B}" srcOrd="1" destOrd="0" parTransId="{5653C704-87C1-45F9-A984-0AA9DC88151D}" sibTransId="{2C9AA93C-30C1-4BD4-9208-2D4B99ABDEBC}"/>
    <dgm:cxn modelId="{C4159110-1D3D-4666-BDC6-E9D3F72A97BF}" type="presOf" srcId="{16B864D2-A929-4933-867F-2917C61D276D}" destId="{F9CD22C9-CC5F-4173-9117-73006FF1F95D}" srcOrd="0" destOrd="0" presId="urn:microsoft.com/office/officeart/2009/3/layout/StepUpProcess"/>
    <dgm:cxn modelId="{43F7AD52-25A6-4E7A-B024-83AF7293A4C1}" srcId="{14F087F3-DAB4-4C31-A157-0C71146B0F27}" destId="{16B864D2-A929-4933-867F-2917C61D276D}" srcOrd="0" destOrd="0" parTransId="{DDAC9AA0-7C49-4934-B8D6-36A449143A66}" sibTransId="{C2AB3F3A-A784-4879-AB3C-57AF1972BD05}"/>
    <dgm:cxn modelId="{E857CF79-7525-4B1C-8B08-2F9C8F040555}" type="presOf" srcId="{C10D293D-3AA3-49D4-ADE1-B0C6336B2653}" destId="{C2B33C41-6795-4DDE-BB89-EDD0763B2A5E}" srcOrd="0" destOrd="0" presId="urn:microsoft.com/office/officeart/2009/3/layout/StepUpProcess"/>
    <dgm:cxn modelId="{8DDCDA7F-0216-4DBE-B273-A84B9A1BCDE0}" type="presOf" srcId="{4F99BDC8-F9F6-44C1-AC8E-0686D1E0704B}" destId="{AC0AD235-8E95-40AD-844B-5782AC331E00}" srcOrd="0" destOrd="0" presId="urn:microsoft.com/office/officeart/2009/3/layout/StepUpProcess"/>
    <dgm:cxn modelId="{59F67790-BEDF-4845-857B-546F37C4F5DB}" srcId="{14F087F3-DAB4-4C31-A157-0C71146B0F27}" destId="{C10D293D-3AA3-49D4-ADE1-B0C6336B2653}" srcOrd="2" destOrd="0" parTransId="{18D21FE4-12D0-4B6B-95FC-A7224FBF66BB}" sibTransId="{14EAB140-6B96-4C90-9A97-16BAF273CB13}"/>
    <dgm:cxn modelId="{BE7C6AB6-6CD3-4EB3-84ED-DF4C3099DBD2}" type="presOf" srcId="{14F087F3-DAB4-4C31-A157-0C71146B0F27}" destId="{F7515FD7-BE47-489F-8E03-DD21626BF301}" srcOrd="0" destOrd="0" presId="urn:microsoft.com/office/officeart/2009/3/layout/StepUpProcess"/>
    <dgm:cxn modelId="{C02A295B-7A27-42F3-93BC-D6F0E61765AF}" type="presParOf" srcId="{F7515FD7-BE47-489F-8E03-DD21626BF301}" destId="{E09556EC-9FA7-4BC9-A267-BF32B5DCDF80}" srcOrd="0" destOrd="0" presId="urn:microsoft.com/office/officeart/2009/3/layout/StepUpProcess"/>
    <dgm:cxn modelId="{AACD7941-7AB1-4045-A0CF-EF5D0AC87081}" type="presParOf" srcId="{E09556EC-9FA7-4BC9-A267-BF32B5DCDF80}" destId="{57C39D58-B48E-475A-B744-AF57326DFBF5}" srcOrd="0" destOrd="0" presId="urn:microsoft.com/office/officeart/2009/3/layout/StepUpProcess"/>
    <dgm:cxn modelId="{49ED7CED-4F18-4A24-8DAC-9AB9AD6A6C84}" type="presParOf" srcId="{E09556EC-9FA7-4BC9-A267-BF32B5DCDF80}" destId="{F9CD22C9-CC5F-4173-9117-73006FF1F95D}" srcOrd="1" destOrd="0" presId="urn:microsoft.com/office/officeart/2009/3/layout/StepUpProcess"/>
    <dgm:cxn modelId="{A5E092E5-5A54-458B-BEFF-BA625C4AAD67}" type="presParOf" srcId="{E09556EC-9FA7-4BC9-A267-BF32B5DCDF80}" destId="{5307FF7E-1735-421B-921E-788100630D28}" srcOrd="2" destOrd="0" presId="urn:microsoft.com/office/officeart/2009/3/layout/StepUpProcess"/>
    <dgm:cxn modelId="{0C64E958-613F-4F50-B529-2E108964ADCD}" type="presParOf" srcId="{F7515FD7-BE47-489F-8E03-DD21626BF301}" destId="{FA66E58D-E646-4093-AAEE-D8712FF4FBAF}" srcOrd="1" destOrd="0" presId="urn:microsoft.com/office/officeart/2009/3/layout/StepUpProcess"/>
    <dgm:cxn modelId="{CB734C34-07B3-451D-AB3F-82EF8C7D4431}" type="presParOf" srcId="{FA66E58D-E646-4093-AAEE-D8712FF4FBAF}" destId="{E5C8A591-8474-41A2-A0C6-C8D70EC12A66}"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 modelId="{B578133C-6511-4BB1-B718-E15224B30783}" type="presParOf" srcId="{5F0AA485-0339-48C7-A334-91D7B0816182}" destId="{4F39A2B6-79FD-47B4-B498-B9FBB5FA03B8}" srcOrd="2" destOrd="0" presId="urn:microsoft.com/office/officeart/2009/3/layout/StepUpProcess"/>
    <dgm:cxn modelId="{DB635B02-FDB1-44CA-A8D3-1F7C2D29614F}" type="presParOf" srcId="{F7515FD7-BE47-489F-8E03-DD21626BF301}" destId="{8F38CD56-CDFB-4D39-B13A-B5FA5DD69793}" srcOrd="3" destOrd="0" presId="urn:microsoft.com/office/officeart/2009/3/layout/StepUpProcess"/>
    <dgm:cxn modelId="{A5251242-B249-4136-9AEF-576A2437C0C9}" type="presParOf" srcId="{8F38CD56-CDFB-4D39-B13A-B5FA5DD69793}" destId="{3C34838B-6409-4CF5-A65D-F3A049883894}" srcOrd="0" destOrd="0" presId="urn:microsoft.com/office/officeart/2009/3/layout/StepUpProcess"/>
    <dgm:cxn modelId="{6DDCEF07-6332-451A-99A8-0935DFC22873}" type="presParOf" srcId="{F7515FD7-BE47-489F-8E03-DD21626BF301}" destId="{BDBEEB14-4C15-4211-9392-0FA1C24A0C37}" srcOrd="4" destOrd="0" presId="urn:microsoft.com/office/officeart/2009/3/layout/StepUpProcess"/>
    <dgm:cxn modelId="{06E60029-C58B-45ED-B4FD-0008F9CA6C81}" type="presParOf" srcId="{BDBEEB14-4C15-4211-9392-0FA1C24A0C37}" destId="{F23B01A8-E6F0-4DC0-9CBF-19B88AF76A01}" srcOrd="0" destOrd="0" presId="urn:microsoft.com/office/officeart/2009/3/layout/StepUpProcess"/>
    <dgm:cxn modelId="{599025A6-F3C5-4221-944A-AD28B95562BE}" type="presParOf" srcId="{BDBEEB14-4C15-4211-9392-0FA1C24A0C37}" destId="{C2B33C41-6795-4DDE-BB89-EDD0763B2A5E}"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4F99BDC8-F9F6-44C1-AC8E-0686D1E0704B}">
      <dgm:prSet phldrT="[Text]"/>
      <dgm:spPr/>
      <dgm:t>
        <a:bodyPr/>
        <a:lstStyle/>
        <a:p>
          <a:r>
            <a:rPr lang="en-US" b="1"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r>
            <a:rPr lang="en-US" b="1"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dirty="0">
            <a:solidFill>
              <a:schemeClr val="tx1"/>
            </a:solidFill>
          </a:endParaRPr>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12E1035F-58B1-411E-9A64-066F98499256}">
      <dgm:prSet phldrT="[Text]"/>
      <dgm:spPr/>
      <dgm:t>
        <a:bodyPr/>
        <a:lstStyle/>
        <a:p>
          <a:r>
            <a:rPr lang="en-US" dirty="0"/>
            <a:t>FEB 21 TO FEB 28</a:t>
          </a:r>
        </a:p>
        <a:p>
          <a:r>
            <a:rPr lang="en-US" dirty="0"/>
            <a:t>IMPLEMENTATION OF STAGE 2</a:t>
          </a:r>
        </a:p>
        <a:p>
          <a:r>
            <a:rPr lang="en-US" dirty="0"/>
            <a:t>~MODEL BUILDING</a:t>
          </a:r>
        </a:p>
        <a:p>
          <a:r>
            <a:rPr lang="en-US" dirty="0"/>
            <a:t>~PAPER IMPLEMENTATION</a:t>
          </a:r>
        </a:p>
        <a:p>
          <a:endParaRPr lang="en-US" dirty="0"/>
        </a:p>
      </dgm:t>
    </dgm:pt>
    <dgm:pt modelId="{DAAAB1C3-53CD-4F4F-92A3-4D4356B33F0D}" type="parTrans" cxnId="{72ECA20D-8991-44A6-82E5-E188B0016768}">
      <dgm:prSet/>
      <dgm:spPr/>
      <dgm:t>
        <a:bodyPr/>
        <a:lstStyle/>
        <a:p>
          <a:endParaRPr lang="en-US"/>
        </a:p>
      </dgm:t>
    </dgm:pt>
    <dgm:pt modelId="{CD3E7E12-959E-410B-87C4-1DD09A468112}" type="sibTrans" cxnId="{72ECA20D-8991-44A6-82E5-E188B0016768}">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19817066-14F0-41F3-AB47-5C066D5BE84D}" type="pres">
      <dgm:prSet presAssocID="{12E1035F-58B1-411E-9A64-066F98499256}" presName="composite" presStyleCnt="0"/>
      <dgm:spPr/>
    </dgm:pt>
    <dgm:pt modelId="{B1EC79FE-952A-48E6-BE6B-308C96C15446}" type="pres">
      <dgm:prSet presAssocID="{12E1035F-58B1-411E-9A64-066F98499256}" presName="LShape" presStyleLbl="alignNode1" presStyleIdx="0" presStyleCnt="3"/>
      <dgm:spPr/>
    </dgm:pt>
    <dgm:pt modelId="{7B2F2872-458D-4A69-8190-A200EA98CF33}" type="pres">
      <dgm:prSet presAssocID="{12E1035F-58B1-411E-9A64-066F98499256}" presName="ParentText" presStyleLbl="revTx" presStyleIdx="0" presStyleCnt="2" custScaleX="102622" custScaleY="75147" custLinFactNeighborX="1879" custLinFactNeighborY="-14660">
        <dgm:presLayoutVars>
          <dgm:chMax val="0"/>
          <dgm:chPref val="0"/>
          <dgm:bulletEnabled val="1"/>
        </dgm:presLayoutVars>
      </dgm:prSet>
      <dgm:spPr/>
    </dgm:pt>
    <dgm:pt modelId="{FE61E438-6D79-4C9F-B404-2D67AF82998C}" type="pres">
      <dgm:prSet presAssocID="{12E1035F-58B1-411E-9A64-066F98499256}" presName="Triangle" presStyleLbl="alignNode1" presStyleIdx="1" presStyleCnt="3"/>
      <dgm:spPr/>
    </dgm:pt>
    <dgm:pt modelId="{E2CF91D0-6AB3-4877-A750-7DFCCD9ACD1D}" type="pres">
      <dgm:prSet presAssocID="{CD3E7E12-959E-410B-87C4-1DD09A468112}" presName="sibTrans" presStyleCnt="0"/>
      <dgm:spPr/>
    </dgm:pt>
    <dgm:pt modelId="{239677AC-93C5-4F25-AC9A-E87F1BD79980}" type="pres">
      <dgm:prSet presAssocID="{CD3E7E12-959E-410B-87C4-1DD09A468112}"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3"/>
      <dgm:spPr/>
    </dgm:pt>
    <dgm:pt modelId="{AC0AD235-8E95-40AD-844B-5782AC331E00}" type="pres">
      <dgm:prSet presAssocID="{4F99BDC8-F9F6-44C1-AC8E-0686D1E0704B}" presName="ParentText" presStyleLbl="revTx" presStyleIdx="1" presStyleCnt="2" custScaleX="105166" custScaleY="71915" custLinFactNeighborX="3835" custLinFactNeighborY="-10959">
        <dgm:presLayoutVars>
          <dgm:chMax val="0"/>
          <dgm:chPref val="0"/>
          <dgm:bulletEnabled val="1"/>
        </dgm:presLayoutVars>
      </dgm:prSet>
      <dgm:spPr/>
    </dgm:pt>
  </dgm:ptLst>
  <dgm:cxnLst>
    <dgm:cxn modelId="{DEC63902-932E-4227-BA3A-040444271BBF}" type="presOf" srcId="{12E1035F-58B1-411E-9A64-066F98499256}" destId="{7B2F2872-458D-4A69-8190-A200EA98CF33}" srcOrd="0" destOrd="0" presId="urn:microsoft.com/office/officeart/2009/3/layout/StepUpProcess"/>
    <dgm:cxn modelId="{E9430907-C79E-4D56-9993-30C6807F83DD}" srcId="{14F087F3-DAB4-4C31-A157-0C71146B0F27}" destId="{4F99BDC8-F9F6-44C1-AC8E-0686D1E0704B}" srcOrd="1" destOrd="0" parTransId="{5653C704-87C1-45F9-A984-0AA9DC88151D}" sibTransId="{2C9AA93C-30C1-4BD4-9208-2D4B99ABDEBC}"/>
    <dgm:cxn modelId="{72ECA20D-8991-44A6-82E5-E188B0016768}" srcId="{14F087F3-DAB4-4C31-A157-0C71146B0F27}" destId="{12E1035F-58B1-411E-9A64-066F98499256}" srcOrd="0" destOrd="0" parTransId="{DAAAB1C3-53CD-4F4F-92A3-4D4356B33F0D}" sibTransId="{CD3E7E12-959E-410B-87C4-1DD09A468112}"/>
    <dgm:cxn modelId="{8DDCDA7F-0216-4DBE-B273-A84B9A1BCDE0}" type="presOf" srcId="{4F99BDC8-F9F6-44C1-AC8E-0686D1E0704B}" destId="{AC0AD235-8E95-40AD-844B-5782AC331E00}" srcOrd="0" destOrd="0" presId="urn:microsoft.com/office/officeart/2009/3/layout/StepUpProcess"/>
    <dgm:cxn modelId="{BE7C6AB6-6CD3-4EB3-84ED-DF4C3099DBD2}" type="presOf" srcId="{14F087F3-DAB4-4C31-A157-0C71146B0F27}" destId="{F7515FD7-BE47-489F-8E03-DD21626BF301}" srcOrd="0" destOrd="0" presId="urn:microsoft.com/office/officeart/2009/3/layout/StepUpProcess"/>
    <dgm:cxn modelId="{193D0902-F9F4-4A2A-8922-479D966BE78C}" type="presParOf" srcId="{F7515FD7-BE47-489F-8E03-DD21626BF301}" destId="{19817066-14F0-41F3-AB47-5C066D5BE84D}" srcOrd="0" destOrd="0" presId="urn:microsoft.com/office/officeart/2009/3/layout/StepUpProcess"/>
    <dgm:cxn modelId="{6882B0A4-D4E8-42FC-B4A9-ADE3D17D2537}" type="presParOf" srcId="{19817066-14F0-41F3-AB47-5C066D5BE84D}" destId="{B1EC79FE-952A-48E6-BE6B-308C96C15446}" srcOrd="0" destOrd="0" presId="urn:microsoft.com/office/officeart/2009/3/layout/StepUpProcess"/>
    <dgm:cxn modelId="{8A5E9087-2001-4416-86AE-4ADFF756168A}" type="presParOf" srcId="{19817066-14F0-41F3-AB47-5C066D5BE84D}" destId="{7B2F2872-458D-4A69-8190-A200EA98CF33}" srcOrd="1" destOrd="0" presId="urn:microsoft.com/office/officeart/2009/3/layout/StepUpProcess"/>
    <dgm:cxn modelId="{4D913D3E-FC20-4B09-A35F-0F84DF4B93F3}" type="presParOf" srcId="{19817066-14F0-41F3-AB47-5C066D5BE84D}" destId="{FE61E438-6D79-4C9F-B404-2D67AF82998C}" srcOrd="2" destOrd="0" presId="urn:microsoft.com/office/officeart/2009/3/layout/StepUpProcess"/>
    <dgm:cxn modelId="{13D5429F-F29B-472A-AF91-2BC98BDA9921}" type="presParOf" srcId="{F7515FD7-BE47-489F-8E03-DD21626BF301}" destId="{E2CF91D0-6AB3-4877-A750-7DFCCD9ACD1D}" srcOrd="1" destOrd="0" presId="urn:microsoft.com/office/officeart/2009/3/layout/StepUpProcess"/>
    <dgm:cxn modelId="{1B67719A-F8A3-4890-933D-01EAD5C26E0E}" type="presParOf" srcId="{E2CF91D0-6AB3-4877-A750-7DFCCD9ACD1D}" destId="{239677AC-93C5-4F25-AC9A-E87F1BD79980}"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16B864D2-A929-4933-867F-2917C61D276D}">
      <dgm:prSet phldrT="[Text]" custT="1"/>
      <dgm:spPr/>
      <dgm:t>
        <a:bodyPr/>
        <a:lstStyle/>
        <a:p>
          <a:r>
            <a:rPr lang="en-US" sz="3600" dirty="0"/>
            <a:t>FEB 21 TO FEB 28</a:t>
          </a:r>
        </a:p>
        <a:p>
          <a:r>
            <a:rPr lang="en-US" sz="3600" dirty="0"/>
            <a:t>IMPLEMENTATION OF STAGE 2</a:t>
          </a:r>
        </a:p>
        <a:p>
          <a:r>
            <a:rPr lang="en-US" sz="3600" dirty="0"/>
            <a:t>~MODEL BUILDING</a:t>
          </a:r>
        </a:p>
        <a:p>
          <a:r>
            <a:rPr lang="en-US" sz="3600" dirty="0"/>
            <a:t>~PAPER IMPLEMENTATION</a:t>
          </a:r>
        </a:p>
        <a:p>
          <a:endParaRPr lang="en-US" sz="2800" dirty="0"/>
        </a:p>
      </dgm:t>
    </dgm:pt>
    <dgm:pt modelId="{DDAC9AA0-7C49-4934-B8D6-36A449143A66}" type="parTrans" cxnId="{43F7AD52-25A6-4E7A-B024-83AF7293A4C1}">
      <dgm:prSet/>
      <dgm:spPr/>
      <dgm:t>
        <a:bodyPr/>
        <a:lstStyle/>
        <a:p>
          <a:endParaRPr lang="en-US"/>
        </a:p>
      </dgm:t>
    </dgm:pt>
    <dgm:pt modelId="{C2AB3F3A-A784-4879-AB3C-57AF1972BD05}" type="sibTrans" cxnId="{43F7AD52-25A6-4E7A-B024-83AF7293A4C1}">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E09556EC-9FA7-4BC9-A267-BF32B5DCDF80}" type="pres">
      <dgm:prSet presAssocID="{16B864D2-A929-4933-867F-2917C61D276D}" presName="composite" presStyleCnt="0"/>
      <dgm:spPr/>
    </dgm:pt>
    <dgm:pt modelId="{57C39D58-B48E-475A-B744-AF57326DFBF5}" type="pres">
      <dgm:prSet presAssocID="{16B864D2-A929-4933-867F-2917C61D276D}" presName="LShape" presStyleLbl="alignNode1" presStyleIdx="0" presStyleCnt="1"/>
      <dgm:spPr/>
    </dgm:pt>
    <dgm:pt modelId="{F9CD22C9-CC5F-4173-9117-73006FF1F95D}" type="pres">
      <dgm:prSet presAssocID="{16B864D2-A929-4933-867F-2917C61D276D}" presName="ParentText" presStyleLbl="revTx" presStyleIdx="0" presStyleCnt="1" custScaleX="160608" custLinFactNeighborX="52202" custLinFactNeighborY="11090">
        <dgm:presLayoutVars>
          <dgm:chMax val="0"/>
          <dgm:chPref val="0"/>
          <dgm:bulletEnabled val="1"/>
        </dgm:presLayoutVars>
      </dgm:prSet>
      <dgm:spPr/>
    </dgm:pt>
  </dgm:ptLst>
  <dgm:cxnLst>
    <dgm:cxn modelId="{C4159110-1D3D-4666-BDC6-E9D3F72A97BF}" type="presOf" srcId="{16B864D2-A929-4933-867F-2917C61D276D}" destId="{F9CD22C9-CC5F-4173-9117-73006FF1F95D}" srcOrd="0" destOrd="0" presId="urn:microsoft.com/office/officeart/2009/3/layout/StepUpProcess"/>
    <dgm:cxn modelId="{43F7AD52-25A6-4E7A-B024-83AF7293A4C1}" srcId="{14F087F3-DAB4-4C31-A157-0C71146B0F27}" destId="{16B864D2-A929-4933-867F-2917C61D276D}" srcOrd="0" destOrd="0" parTransId="{DDAC9AA0-7C49-4934-B8D6-36A449143A66}" sibTransId="{C2AB3F3A-A784-4879-AB3C-57AF1972BD05}"/>
    <dgm:cxn modelId="{BE7C6AB6-6CD3-4EB3-84ED-DF4C3099DBD2}" type="presOf" srcId="{14F087F3-DAB4-4C31-A157-0C71146B0F27}" destId="{F7515FD7-BE47-489F-8E03-DD21626BF301}" srcOrd="0" destOrd="0" presId="urn:microsoft.com/office/officeart/2009/3/layout/StepUpProcess"/>
    <dgm:cxn modelId="{C02A295B-7A27-42F3-93BC-D6F0E61765AF}" type="presParOf" srcId="{F7515FD7-BE47-489F-8E03-DD21626BF301}" destId="{E09556EC-9FA7-4BC9-A267-BF32B5DCDF80}" srcOrd="0" destOrd="0" presId="urn:microsoft.com/office/officeart/2009/3/layout/StepUpProcess"/>
    <dgm:cxn modelId="{AACD7941-7AB1-4045-A0CF-EF5D0AC87081}" type="presParOf" srcId="{E09556EC-9FA7-4BC9-A267-BF32B5DCDF80}" destId="{57C39D58-B48E-475A-B744-AF57326DFBF5}" srcOrd="0" destOrd="0" presId="urn:microsoft.com/office/officeart/2009/3/layout/StepUpProcess"/>
    <dgm:cxn modelId="{49ED7CED-4F18-4A24-8DAC-9AB9AD6A6C84}" type="presParOf" srcId="{E09556EC-9FA7-4BC9-A267-BF32B5DCDF80}" destId="{F9CD22C9-CC5F-4173-9117-73006FF1F95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4F99BDC8-F9F6-44C1-AC8E-0686D1E0704B}">
      <dgm:prSet phldrT="[Text]"/>
      <dgm:spPr/>
      <dgm:t>
        <a:bodyPr/>
        <a:lstStyle/>
        <a:p>
          <a:r>
            <a:rPr lang="en-US" b="1"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r>
            <a:rPr lang="en-US" b="1"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dirty="0">
            <a:solidFill>
              <a:schemeClr val="tx1"/>
            </a:solidFill>
          </a:endParaRPr>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12E1035F-58B1-411E-9A64-066F98499256}">
      <dgm:prSet phldrT="[Text]"/>
      <dgm:spPr/>
      <dgm:t>
        <a:bodyPr/>
        <a:lstStyle/>
        <a:p>
          <a:r>
            <a:rPr lang="en-US" dirty="0"/>
            <a:t>FEB 21 TO FEB 28</a:t>
          </a:r>
        </a:p>
        <a:p>
          <a:r>
            <a:rPr lang="en-US" dirty="0"/>
            <a:t>IMPLEMENTATION OF STAGE 2</a:t>
          </a:r>
        </a:p>
        <a:p>
          <a:r>
            <a:rPr lang="en-US" dirty="0"/>
            <a:t>~MODEL BUILDING</a:t>
          </a:r>
        </a:p>
        <a:p>
          <a:r>
            <a:rPr lang="en-US" dirty="0"/>
            <a:t>~PAPER IMPLEMENTATION</a:t>
          </a:r>
        </a:p>
        <a:p>
          <a:endParaRPr lang="en-US" dirty="0"/>
        </a:p>
      </dgm:t>
    </dgm:pt>
    <dgm:pt modelId="{DAAAB1C3-53CD-4F4F-92A3-4D4356B33F0D}" type="parTrans" cxnId="{72ECA20D-8991-44A6-82E5-E188B0016768}">
      <dgm:prSet/>
      <dgm:spPr/>
      <dgm:t>
        <a:bodyPr/>
        <a:lstStyle/>
        <a:p>
          <a:endParaRPr lang="en-US"/>
        </a:p>
      </dgm:t>
    </dgm:pt>
    <dgm:pt modelId="{CD3E7E12-959E-410B-87C4-1DD09A468112}" type="sibTrans" cxnId="{72ECA20D-8991-44A6-82E5-E188B0016768}">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19817066-14F0-41F3-AB47-5C066D5BE84D}" type="pres">
      <dgm:prSet presAssocID="{12E1035F-58B1-411E-9A64-066F98499256}" presName="composite" presStyleCnt="0"/>
      <dgm:spPr/>
    </dgm:pt>
    <dgm:pt modelId="{B1EC79FE-952A-48E6-BE6B-308C96C15446}" type="pres">
      <dgm:prSet presAssocID="{12E1035F-58B1-411E-9A64-066F98499256}" presName="LShape" presStyleLbl="alignNode1" presStyleIdx="0" presStyleCnt="3"/>
      <dgm:spPr/>
    </dgm:pt>
    <dgm:pt modelId="{7B2F2872-458D-4A69-8190-A200EA98CF33}" type="pres">
      <dgm:prSet presAssocID="{12E1035F-58B1-411E-9A64-066F98499256}" presName="ParentText" presStyleLbl="revTx" presStyleIdx="0" presStyleCnt="2" custScaleX="102622" custScaleY="75147" custLinFactNeighborX="1879" custLinFactNeighborY="-14660">
        <dgm:presLayoutVars>
          <dgm:chMax val="0"/>
          <dgm:chPref val="0"/>
          <dgm:bulletEnabled val="1"/>
        </dgm:presLayoutVars>
      </dgm:prSet>
      <dgm:spPr/>
    </dgm:pt>
    <dgm:pt modelId="{FE61E438-6D79-4C9F-B404-2D67AF82998C}" type="pres">
      <dgm:prSet presAssocID="{12E1035F-58B1-411E-9A64-066F98499256}" presName="Triangle" presStyleLbl="alignNode1" presStyleIdx="1" presStyleCnt="3"/>
      <dgm:spPr/>
    </dgm:pt>
    <dgm:pt modelId="{E2CF91D0-6AB3-4877-A750-7DFCCD9ACD1D}" type="pres">
      <dgm:prSet presAssocID="{CD3E7E12-959E-410B-87C4-1DD09A468112}" presName="sibTrans" presStyleCnt="0"/>
      <dgm:spPr/>
    </dgm:pt>
    <dgm:pt modelId="{239677AC-93C5-4F25-AC9A-E87F1BD79980}" type="pres">
      <dgm:prSet presAssocID="{CD3E7E12-959E-410B-87C4-1DD09A468112}"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3"/>
      <dgm:spPr/>
    </dgm:pt>
    <dgm:pt modelId="{AC0AD235-8E95-40AD-844B-5782AC331E00}" type="pres">
      <dgm:prSet presAssocID="{4F99BDC8-F9F6-44C1-AC8E-0686D1E0704B}" presName="ParentText" presStyleLbl="revTx" presStyleIdx="1" presStyleCnt="2" custScaleX="105166" custScaleY="71915" custLinFactNeighborX="3835" custLinFactNeighborY="-10959">
        <dgm:presLayoutVars>
          <dgm:chMax val="0"/>
          <dgm:chPref val="0"/>
          <dgm:bulletEnabled val="1"/>
        </dgm:presLayoutVars>
      </dgm:prSet>
      <dgm:spPr/>
    </dgm:pt>
  </dgm:ptLst>
  <dgm:cxnLst>
    <dgm:cxn modelId="{DEC63902-932E-4227-BA3A-040444271BBF}" type="presOf" srcId="{12E1035F-58B1-411E-9A64-066F98499256}" destId="{7B2F2872-458D-4A69-8190-A200EA98CF33}" srcOrd="0" destOrd="0" presId="urn:microsoft.com/office/officeart/2009/3/layout/StepUpProcess"/>
    <dgm:cxn modelId="{E9430907-C79E-4D56-9993-30C6807F83DD}" srcId="{14F087F3-DAB4-4C31-A157-0C71146B0F27}" destId="{4F99BDC8-F9F6-44C1-AC8E-0686D1E0704B}" srcOrd="1" destOrd="0" parTransId="{5653C704-87C1-45F9-A984-0AA9DC88151D}" sibTransId="{2C9AA93C-30C1-4BD4-9208-2D4B99ABDEBC}"/>
    <dgm:cxn modelId="{72ECA20D-8991-44A6-82E5-E188B0016768}" srcId="{14F087F3-DAB4-4C31-A157-0C71146B0F27}" destId="{12E1035F-58B1-411E-9A64-066F98499256}" srcOrd="0" destOrd="0" parTransId="{DAAAB1C3-53CD-4F4F-92A3-4D4356B33F0D}" sibTransId="{CD3E7E12-959E-410B-87C4-1DD09A468112}"/>
    <dgm:cxn modelId="{8DDCDA7F-0216-4DBE-B273-A84B9A1BCDE0}" type="presOf" srcId="{4F99BDC8-F9F6-44C1-AC8E-0686D1E0704B}" destId="{AC0AD235-8E95-40AD-844B-5782AC331E00}" srcOrd="0" destOrd="0" presId="urn:microsoft.com/office/officeart/2009/3/layout/StepUpProcess"/>
    <dgm:cxn modelId="{BE7C6AB6-6CD3-4EB3-84ED-DF4C3099DBD2}" type="presOf" srcId="{14F087F3-DAB4-4C31-A157-0C71146B0F27}" destId="{F7515FD7-BE47-489F-8E03-DD21626BF301}" srcOrd="0" destOrd="0" presId="urn:microsoft.com/office/officeart/2009/3/layout/StepUpProcess"/>
    <dgm:cxn modelId="{193D0902-F9F4-4A2A-8922-479D966BE78C}" type="presParOf" srcId="{F7515FD7-BE47-489F-8E03-DD21626BF301}" destId="{19817066-14F0-41F3-AB47-5C066D5BE84D}" srcOrd="0" destOrd="0" presId="urn:microsoft.com/office/officeart/2009/3/layout/StepUpProcess"/>
    <dgm:cxn modelId="{6882B0A4-D4E8-42FC-B4A9-ADE3D17D2537}" type="presParOf" srcId="{19817066-14F0-41F3-AB47-5C066D5BE84D}" destId="{B1EC79FE-952A-48E6-BE6B-308C96C15446}" srcOrd="0" destOrd="0" presId="urn:microsoft.com/office/officeart/2009/3/layout/StepUpProcess"/>
    <dgm:cxn modelId="{8A5E9087-2001-4416-86AE-4ADFF756168A}" type="presParOf" srcId="{19817066-14F0-41F3-AB47-5C066D5BE84D}" destId="{7B2F2872-458D-4A69-8190-A200EA98CF33}" srcOrd="1" destOrd="0" presId="urn:microsoft.com/office/officeart/2009/3/layout/StepUpProcess"/>
    <dgm:cxn modelId="{4D913D3E-FC20-4B09-A35F-0F84DF4B93F3}" type="presParOf" srcId="{19817066-14F0-41F3-AB47-5C066D5BE84D}" destId="{FE61E438-6D79-4C9F-B404-2D67AF82998C}" srcOrd="2" destOrd="0" presId="urn:microsoft.com/office/officeart/2009/3/layout/StepUpProcess"/>
    <dgm:cxn modelId="{13D5429F-F29B-472A-AF91-2BC98BDA9921}" type="presParOf" srcId="{F7515FD7-BE47-489F-8E03-DD21626BF301}" destId="{E2CF91D0-6AB3-4877-A750-7DFCCD9ACD1D}" srcOrd="1" destOrd="0" presId="urn:microsoft.com/office/officeart/2009/3/layout/StepUpProcess"/>
    <dgm:cxn modelId="{1B67719A-F8A3-4890-933D-01EAD5C26E0E}" type="presParOf" srcId="{E2CF91D0-6AB3-4877-A750-7DFCCD9ACD1D}" destId="{239677AC-93C5-4F25-AC9A-E87F1BD79980}"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4F99BDC8-F9F6-44C1-AC8E-0686D1E0704B}">
      <dgm:prSet phldrT="[Text]"/>
      <dgm:spPr/>
      <dgm:t>
        <a:bodyPr/>
        <a:lstStyle/>
        <a:p>
          <a:r>
            <a:rPr lang="en-US" b="1"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r>
            <a:rPr lang="en-US" b="1"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dirty="0">
            <a:solidFill>
              <a:schemeClr val="tx1"/>
            </a:solidFill>
          </a:endParaRPr>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12E1035F-58B1-411E-9A64-066F98499256}">
      <dgm:prSet phldrT="[Text]"/>
      <dgm:spPr/>
      <dgm:t>
        <a:bodyPr/>
        <a:lstStyle/>
        <a:p>
          <a:r>
            <a:rPr lang="en-US" dirty="0"/>
            <a:t>FEB 21 TO FEB 28</a:t>
          </a:r>
        </a:p>
        <a:p>
          <a:r>
            <a:rPr lang="en-US" dirty="0"/>
            <a:t>IMPLEMENTATION OF STAGE 2</a:t>
          </a:r>
        </a:p>
        <a:p>
          <a:r>
            <a:rPr lang="en-US" dirty="0"/>
            <a:t>~MODEL BUILDING</a:t>
          </a:r>
        </a:p>
        <a:p>
          <a:r>
            <a:rPr lang="en-US" dirty="0"/>
            <a:t>~PAPER IMPLEMENTATION</a:t>
          </a:r>
        </a:p>
        <a:p>
          <a:endParaRPr lang="en-US" dirty="0"/>
        </a:p>
      </dgm:t>
    </dgm:pt>
    <dgm:pt modelId="{DAAAB1C3-53CD-4F4F-92A3-4D4356B33F0D}" type="parTrans" cxnId="{72ECA20D-8991-44A6-82E5-E188B0016768}">
      <dgm:prSet/>
      <dgm:spPr/>
      <dgm:t>
        <a:bodyPr/>
        <a:lstStyle/>
        <a:p>
          <a:endParaRPr lang="en-US"/>
        </a:p>
      </dgm:t>
    </dgm:pt>
    <dgm:pt modelId="{CD3E7E12-959E-410B-87C4-1DD09A468112}" type="sibTrans" cxnId="{72ECA20D-8991-44A6-82E5-E188B0016768}">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19817066-14F0-41F3-AB47-5C066D5BE84D}" type="pres">
      <dgm:prSet presAssocID="{12E1035F-58B1-411E-9A64-066F98499256}" presName="composite" presStyleCnt="0"/>
      <dgm:spPr/>
    </dgm:pt>
    <dgm:pt modelId="{B1EC79FE-952A-48E6-BE6B-308C96C15446}" type="pres">
      <dgm:prSet presAssocID="{12E1035F-58B1-411E-9A64-066F98499256}" presName="LShape" presStyleLbl="alignNode1" presStyleIdx="0" presStyleCnt="3"/>
      <dgm:spPr/>
    </dgm:pt>
    <dgm:pt modelId="{7B2F2872-458D-4A69-8190-A200EA98CF33}" type="pres">
      <dgm:prSet presAssocID="{12E1035F-58B1-411E-9A64-066F98499256}" presName="ParentText" presStyleLbl="revTx" presStyleIdx="0" presStyleCnt="2" custScaleX="102622" custScaleY="75147" custLinFactNeighborX="1879" custLinFactNeighborY="-14660">
        <dgm:presLayoutVars>
          <dgm:chMax val="0"/>
          <dgm:chPref val="0"/>
          <dgm:bulletEnabled val="1"/>
        </dgm:presLayoutVars>
      </dgm:prSet>
      <dgm:spPr/>
    </dgm:pt>
    <dgm:pt modelId="{FE61E438-6D79-4C9F-B404-2D67AF82998C}" type="pres">
      <dgm:prSet presAssocID="{12E1035F-58B1-411E-9A64-066F98499256}" presName="Triangle" presStyleLbl="alignNode1" presStyleIdx="1" presStyleCnt="3"/>
      <dgm:spPr/>
    </dgm:pt>
    <dgm:pt modelId="{E2CF91D0-6AB3-4877-A750-7DFCCD9ACD1D}" type="pres">
      <dgm:prSet presAssocID="{CD3E7E12-959E-410B-87C4-1DD09A468112}" presName="sibTrans" presStyleCnt="0"/>
      <dgm:spPr/>
    </dgm:pt>
    <dgm:pt modelId="{239677AC-93C5-4F25-AC9A-E87F1BD79980}" type="pres">
      <dgm:prSet presAssocID="{CD3E7E12-959E-410B-87C4-1DD09A468112}"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3"/>
      <dgm:spPr/>
    </dgm:pt>
    <dgm:pt modelId="{AC0AD235-8E95-40AD-844B-5782AC331E00}" type="pres">
      <dgm:prSet presAssocID="{4F99BDC8-F9F6-44C1-AC8E-0686D1E0704B}" presName="ParentText" presStyleLbl="revTx" presStyleIdx="1" presStyleCnt="2" custScaleX="105166" custScaleY="71915" custLinFactNeighborX="3835" custLinFactNeighborY="-10959">
        <dgm:presLayoutVars>
          <dgm:chMax val="0"/>
          <dgm:chPref val="0"/>
          <dgm:bulletEnabled val="1"/>
        </dgm:presLayoutVars>
      </dgm:prSet>
      <dgm:spPr/>
    </dgm:pt>
  </dgm:ptLst>
  <dgm:cxnLst>
    <dgm:cxn modelId="{DEC63902-932E-4227-BA3A-040444271BBF}" type="presOf" srcId="{12E1035F-58B1-411E-9A64-066F98499256}" destId="{7B2F2872-458D-4A69-8190-A200EA98CF33}" srcOrd="0" destOrd="0" presId="urn:microsoft.com/office/officeart/2009/3/layout/StepUpProcess"/>
    <dgm:cxn modelId="{E9430907-C79E-4D56-9993-30C6807F83DD}" srcId="{14F087F3-DAB4-4C31-A157-0C71146B0F27}" destId="{4F99BDC8-F9F6-44C1-AC8E-0686D1E0704B}" srcOrd="1" destOrd="0" parTransId="{5653C704-87C1-45F9-A984-0AA9DC88151D}" sibTransId="{2C9AA93C-30C1-4BD4-9208-2D4B99ABDEBC}"/>
    <dgm:cxn modelId="{72ECA20D-8991-44A6-82E5-E188B0016768}" srcId="{14F087F3-DAB4-4C31-A157-0C71146B0F27}" destId="{12E1035F-58B1-411E-9A64-066F98499256}" srcOrd="0" destOrd="0" parTransId="{DAAAB1C3-53CD-4F4F-92A3-4D4356B33F0D}" sibTransId="{CD3E7E12-959E-410B-87C4-1DD09A468112}"/>
    <dgm:cxn modelId="{8DDCDA7F-0216-4DBE-B273-A84B9A1BCDE0}" type="presOf" srcId="{4F99BDC8-F9F6-44C1-AC8E-0686D1E0704B}" destId="{AC0AD235-8E95-40AD-844B-5782AC331E00}" srcOrd="0" destOrd="0" presId="urn:microsoft.com/office/officeart/2009/3/layout/StepUpProcess"/>
    <dgm:cxn modelId="{BE7C6AB6-6CD3-4EB3-84ED-DF4C3099DBD2}" type="presOf" srcId="{14F087F3-DAB4-4C31-A157-0C71146B0F27}" destId="{F7515FD7-BE47-489F-8E03-DD21626BF301}" srcOrd="0" destOrd="0" presId="urn:microsoft.com/office/officeart/2009/3/layout/StepUpProcess"/>
    <dgm:cxn modelId="{193D0902-F9F4-4A2A-8922-479D966BE78C}" type="presParOf" srcId="{F7515FD7-BE47-489F-8E03-DD21626BF301}" destId="{19817066-14F0-41F3-AB47-5C066D5BE84D}" srcOrd="0" destOrd="0" presId="urn:microsoft.com/office/officeart/2009/3/layout/StepUpProcess"/>
    <dgm:cxn modelId="{6882B0A4-D4E8-42FC-B4A9-ADE3D17D2537}" type="presParOf" srcId="{19817066-14F0-41F3-AB47-5C066D5BE84D}" destId="{B1EC79FE-952A-48E6-BE6B-308C96C15446}" srcOrd="0" destOrd="0" presId="urn:microsoft.com/office/officeart/2009/3/layout/StepUpProcess"/>
    <dgm:cxn modelId="{8A5E9087-2001-4416-86AE-4ADFF756168A}" type="presParOf" srcId="{19817066-14F0-41F3-AB47-5C066D5BE84D}" destId="{7B2F2872-458D-4A69-8190-A200EA98CF33}" srcOrd="1" destOrd="0" presId="urn:microsoft.com/office/officeart/2009/3/layout/StepUpProcess"/>
    <dgm:cxn modelId="{4D913D3E-FC20-4B09-A35F-0F84DF4B93F3}" type="presParOf" srcId="{19817066-14F0-41F3-AB47-5C066D5BE84D}" destId="{FE61E438-6D79-4C9F-B404-2D67AF82998C}" srcOrd="2" destOrd="0" presId="urn:microsoft.com/office/officeart/2009/3/layout/StepUpProcess"/>
    <dgm:cxn modelId="{13D5429F-F29B-472A-AF91-2BC98BDA9921}" type="presParOf" srcId="{F7515FD7-BE47-489F-8E03-DD21626BF301}" destId="{E2CF91D0-6AB3-4877-A750-7DFCCD9ACD1D}" srcOrd="1" destOrd="0" presId="urn:microsoft.com/office/officeart/2009/3/layout/StepUpProcess"/>
    <dgm:cxn modelId="{1B67719A-F8A3-4890-933D-01EAD5C26E0E}" type="presParOf" srcId="{E2CF91D0-6AB3-4877-A750-7DFCCD9ACD1D}" destId="{239677AC-93C5-4F25-AC9A-E87F1BD79980}"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4F99BDC8-F9F6-44C1-AC8E-0686D1E0704B}">
      <dgm:prSet phldrT="[Text]"/>
      <dgm:spPr/>
      <dgm:t>
        <a:bodyPr/>
        <a:lstStyle/>
        <a:p>
          <a:r>
            <a:rPr lang="en-US" b="1"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r>
            <a:rPr lang="en-US" b="1"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dirty="0">
            <a:solidFill>
              <a:schemeClr val="tx1"/>
            </a:solidFill>
          </a:endParaRPr>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12E1035F-58B1-411E-9A64-066F98499256}">
      <dgm:prSet phldrT="[Text]"/>
      <dgm:spPr/>
      <dgm:t>
        <a:bodyPr/>
        <a:lstStyle/>
        <a:p>
          <a:r>
            <a:rPr lang="en-US" dirty="0"/>
            <a:t>FEB 21 TO FEB 28</a:t>
          </a:r>
        </a:p>
        <a:p>
          <a:r>
            <a:rPr lang="en-US" dirty="0"/>
            <a:t>IMPLEMENTATION OF STAGE 2</a:t>
          </a:r>
        </a:p>
        <a:p>
          <a:r>
            <a:rPr lang="en-US" dirty="0"/>
            <a:t>~MODEL BUILDING</a:t>
          </a:r>
        </a:p>
        <a:p>
          <a:r>
            <a:rPr lang="en-US" dirty="0"/>
            <a:t>~PAPER IMPLEMENTATION</a:t>
          </a:r>
        </a:p>
        <a:p>
          <a:endParaRPr lang="en-US" dirty="0"/>
        </a:p>
      </dgm:t>
    </dgm:pt>
    <dgm:pt modelId="{DAAAB1C3-53CD-4F4F-92A3-4D4356B33F0D}" type="parTrans" cxnId="{72ECA20D-8991-44A6-82E5-E188B0016768}">
      <dgm:prSet/>
      <dgm:spPr/>
      <dgm:t>
        <a:bodyPr/>
        <a:lstStyle/>
        <a:p>
          <a:endParaRPr lang="en-US"/>
        </a:p>
      </dgm:t>
    </dgm:pt>
    <dgm:pt modelId="{CD3E7E12-959E-410B-87C4-1DD09A468112}" type="sibTrans" cxnId="{72ECA20D-8991-44A6-82E5-E188B0016768}">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19817066-14F0-41F3-AB47-5C066D5BE84D}" type="pres">
      <dgm:prSet presAssocID="{12E1035F-58B1-411E-9A64-066F98499256}" presName="composite" presStyleCnt="0"/>
      <dgm:spPr/>
    </dgm:pt>
    <dgm:pt modelId="{B1EC79FE-952A-48E6-BE6B-308C96C15446}" type="pres">
      <dgm:prSet presAssocID="{12E1035F-58B1-411E-9A64-066F98499256}" presName="LShape" presStyleLbl="alignNode1" presStyleIdx="0" presStyleCnt="3"/>
      <dgm:spPr/>
    </dgm:pt>
    <dgm:pt modelId="{7B2F2872-458D-4A69-8190-A200EA98CF33}" type="pres">
      <dgm:prSet presAssocID="{12E1035F-58B1-411E-9A64-066F98499256}" presName="ParentText" presStyleLbl="revTx" presStyleIdx="0" presStyleCnt="2" custScaleX="102622" custScaleY="75147" custLinFactNeighborX="1879" custLinFactNeighborY="-14660">
        <dgm:presLayoutVars>
          <dgm:chMax val="0"/>
          <dgm:chPref val="0"/>
          <dgm:bulletEnabled val="1"/>
        </dgm:presLayoutVars>
      </dgm:prSet>
      <dgm:spPr/>
    </dgm:pt>
    <dgm:pt modelId="{FE61E438-6D79-4C9F-B404-2D67AF82998C}" type="pres">
      <dgm:prSet presAssocID="{12E1035F-58B1-411E-9A64-066F98499256}" presName="Triangle" presStyleLbl="alignNode1" presStyleIdx="1" presStyleCnt="3"/>
      <dgm:spPr/>
    </dgm:pt>
    <dgm:pt modelId="{E2CF91D0-6AB3-4877-A750-7DFCCD9ACD1D}" type="pres">
      <dgm:prSet presAssocID="{CD3E7E12-959E-410B-87C4-1DD09A468112}" presName="sibTrans" presStyleCnt="0"/>
      <dgm:spPr/>
    </dgm:pt>
    <dgm:pt modelId="{239677AC-93C5-4F25-AC9A-E87F1BD79980}" type="pres">
      <dgm:prSet presAssocID="{CD3E7E12-959E-410B-87C4-1DD09A468112}"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3"/>
      <dgm:spPr/>
    </dgm:pt>
    <dgm:pt modelId="{AC0AD235-8E95-40AD-844B-5782AC331E00}" type="pres">
      <dgm:prSet presAssocID="{4F99BDC8-F9F6-44C1-AC8E-0686D1E0704B}" presName="ParentText" presStyleLbl="revTx" presStyleIdx="1" presStyleCnt="2" custScaleX="105166" custScaleY="71915" custLinFactNeighborX="3835" custLinFactNeighborY="-10959">
        <dgm:presLayoutVars>
          <dgm:chMax val="0"/>
          <dgm:chPref val="0"/>
          <dgm:bulletEnabled val="1"/>
        </dgm:presLayoutVars>
      </dgm:prSet>
      <dgm:spPr/>
    </dgm:pt>
  </dgm:ptLst>
  <dgm:cxnLst>
    <dgm:cxn modelId="{DEC63902-932E-4227-BA3A-040444271BBF}" type="presOf" srcId="{12E1035F-58B1-411E-9A64-066F98499256}" destId="{7B2F2872-458D-4A69-8190-A200EA98CF33}" srcOrd="0" destOrd="0" presId="urn:microsoft.com/office/officeart/2009/3/layout/StepUpProcess"/>
    <dgm:cxn modelId="{E9430907-C79E-4D56-9993-30C6807F83DD}" srcId="{14F087F3-DAB4-4C31-A157-0C71146B0F27}" destId="{4F99BDC8-F9F6-44C1-AC8E-0686D1E0704B}" srcOrd="1" destOrd="0" parTransId="{5653C704-87C1-45F9-A984-0AA9DC88151D}" sibTransId="{2C9AA93C-30C1-4BD4-9208-2D4B99ABDEBC}"/>
    <dgm:cxn modelId="{72ECA20D-8991-44A6-82E5-E188B0016768}" srcId="{14F087F3-DAB4-4C31-A157-0C71146B0F27}" destId="{12E1035F-58B1-411E-9A64-066F98499256}" srcOrd="0" destOrd="0" parTransId="{DAAAB1C3-53CD-4F4F-92A3-4D4356B33F0D}" sibTransId="{CD3E7E12-959E-410B-87C4-1DD09A468112}"/>
    <dgm:cxn modelId="{8DDCDA7F-0216-4DBE-B273-A84B9A1BCDE0}" type="presOf" srcId="{4F99BDC8-F9F6-44C1-AC8E-0686D1E0704B}" destId="{AC0AD235-8E95-40AD-844B-5782AC331E00}" srcOrd="0" destOrd="0" presId="urn:microsoft.com/office/officeart/2009/3/layout/StepUpProcess"/>
    <dgm:cxn modelId="{BE7C6AB6-6CD3-4EB3-84ED-DF4C3099DBD2}" type="presOf" srcId="{14F087F3-DAB4-4C31-A157-0C71146B0F27}" destId="{F7515FD7-BE47-489F-8E03-DD21626BF301}" srcOrd="0" destOrd="0" presId="urn:microsoft.com/office/officeart/2009/3/layout/StepUpProcess"/>
    <dgm:cxn modelId="{193D0902-F9F4-4A2A-8922-479D966BE78C}" type="presParOf" srcId="{F7515FD7-BE47-489F-8E03-DD21626BF301}" destId="{19817066-14F0-41F3-AB47-5C066D5BE84D}" srcOrd="0" destOrd="0" presId="urn:microsoft.com/office/officeart/2009/3/layout/StepUpProcess"/>
    <dgm:cxn modelId="{6882B0A4-D4E8-42FC-B4A9-ADE3D17D2537}" type="presParOf" srcId="{19817066-14F0-41F3-AB47-5C066D5BE84D}" destId="{B1EC79FE-952A-48E6-BE6B-308C96C15446}" srcOrd="0" destOrd="0" presId="urn:microsoft.com/office/officeart/2009/3/layout/StepUpProcess"/>
    <dgm:cxn modelId="{8A5E9087-2001-4416-86AE-4ADFF756168A}" type="presParOf" srcId="{19817066-14F0-41F3-AB47-5C066D5BE84D}" destId="{7B2F2872-458D-4A69-8190-A200EA98CF33}" srcOrd="1" destOrd="0" presId="urn:microsoft.com/office/officeart/2009/3/layout/StepUpProcess"/>
    <dgm:cxn modelId="{4D913D3E-FC20-4B09-A35F-0F84DF4B93F3}" type="presParOf" srcId="{19817066-14F0-41F3-AB47-5C066D5BE84D}" destId="{FE61E438-6D79-4C9F-B404-2D67AF82998C}" srcOrd="2" destOrd="0" presId="urn:microsoft.com/office/officeart/2009/3/layout/StepUpProcess"/>
    <dgm:cxn modelId="{13D5429F-F29B-472A-AF91-2BC98BDA9921}" type="presParOf" srcId="{F7515FD7-BE47-489F-8E03-DD21626BF301}" destId="{E2CF91D0-6AB3-4877-A750-7DFCCD9ACD1D}" srcOrd="1" destOrd="0" presId="urn:microsoft.com/office/officeart/2009/3/layout/StepUpProcess"/>
    <dgm:cxn modelId="{1B67719A-F8A3-4890-933D-01EAD5C26E0E}" type="presParOf" srcId="{E2CF91D0-6AB3-4877-A750-7DFCCD9ACD1D}" destId="{239677AC-93C5-4F25-AC9A-E87F1BD79980}"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4F99BDC8-F9F6-44C1-AC8E-0686D1E0704B}">
      <dgm:prSet phldrT="[Text]"/>
      <dgm:spPr/>
      <dgm:t>
        <a:bodyPr/>
        <a:lstStyle/>
        <a:p>
          <a:r>
            <a:rPr lang="en-US" b="1"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r>
            <a:rPr lang="en-US" b="1"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dirty="0">
            <a:solidFill>
              <a:schemeClr val="tx1"/>
            </a:solidFill>
          </a:endParaRPr>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12E1035F-58B1-411E-9A64-066F98499256}">
      <dgm:prSet phldrT="[Text]"/>
      <dgm:spPr/>
      <dgm:t>
        <a:bodyPr/>
        <a:lstStyle/>
        <a:p>
          <a:r>
            <a:rPr lang="en-US" dirty="0"/>
            <a:t>FEB 21 TO FEB 28</a:t>
          </a:r>
        </a:p>
        <a:p>
          <a:r>
            <a:rPr lang="en-US" dirty="0"/>
            <a:t>IMPLEMENTATION OF STAGE 2</a:t>
          </a:r>
        </a:p>
        <a:p>
          <a:r>
            <a:rPr lang="en-US" dirty="0"/>
            <a:t>~MODEL BUILDING</a:t>
          </a:r>
        </a:p>
        <a:p>
          <a:r>
            <a:rPr lang="en-US" dirty="0"/>
            <a:t>~PAPER IMPLEMENTATION</a:t>
          </a:r>
        </a:p>
        <a:p>
          <a:endParaRPr lang="en-US" dirty="0"/>
        </a:p>
      </dgm:t>
    </dgm:pt>
    <dgm:pt modelId="{DAAAB1C3-53CD-4F4F-92A3-4D4356B33F0D}" type="parTrans" cxnId="{72ECA20D-8991-44A6-82E5-E188B0016768}">
      <dgm:prSet/>
      <dgm:spPr/>
      <dgm:t>
        <a:bodyPr/>
        <a:lstStyle/>
        <a:p>
          <a:endParaRPr lang="en-US"/>
        </a:p>
      </dgm:t>
    </dgm:pt>
    <dgm:pt modelId="{CD3E7E12-959E-410B-87C4-1DD09A468112}" type="sibTrans" cxnId="{72ECA20D-8991-44A6-82E5-E188B0016768}">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19817066-14F0-41F3-AB47-5C066D5BE84D}" type="pres">
      <dgm:prSet presAssocID="{12E1035F-58B1-411E-9A64-066F98499256}" presName="composite" presStyleCnt="0"/>
      <dgm:spPr/>
    </dgm:pt>
    <dgm:pt modelId="{B1EC79FE-952A-48E6-BE6B-308C96C15446}" type="pres">
      <dgm:prSet presAssocID="{12E1035F-58B1-411E-9A64-066F98499256}" presName="LShape" presStyleLbl="alignNode1" presStyleIdx="0" presStyleCnt="3"/>
      <dgm:spPr/>
    </dgm:pt>
    <dgm:pt modelId="{7B2F2872-458D-4A69-8190-A200EA98CF33}" type="pres">
      <dgm:prSet presAssocID="{12E1035F-58B1-411E-9A64-066F98499256}" presName="ParentText" presStyleLbl="revTx" presStyleIdx="0" presStyleCnt="2" custScaleX="102622" custScaleY="75147" custLinFactNeighborX="1879" custLinFactNeighborY="-14660">
        <dgm:presLayoutVars>
          <dgm:chMax val="0"/>
          <dgm:chPref val="0"/>
          <dgm:bulletEnabled val="1"/>
        </dgm:presLayoutVars>
      </dgm:prSet>
      <dgm:spPr/>
    </dgm:pt>
    <dgm:pt modelId="{FE61E438-6D79-4C9F-B404-2D67AF82998C}" type="pres">
      <dgm:prSet presAssocID="{12E1035F-58B1-411E-9A64-066F98499256}" presName="Triangle" presStyleLbl="alignNode1" presStyleIdx="1" presStyleCnt="3"/>
      <dgm:spPr/>
    </dgm:pt>
    <dgm:pt modelId="{E2CF91D0-6AB3-4877-A750-7DFCCD9ACD1D}" type="pres">
      <dgm:prSet presAssocID="{CD3E7E12-959E-410B-87C4-1DD09A468112}" presName="sibTrans" presStyleCnt="0"/>
      <dgm:spPr/>
    </dgm:pt>
    <dgm:pt modelId="{239677AC-93C5-4F25-AC9A-E87F1BD79980}" type="pres">
      <dgm:prSet presAssocID="{CD3E7E12-959E-410B-87C4-1DD09A468112}"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3"/>
      <dgm:spPr/>
    </dgm:pt>
    <dgm:pt modelId="{AC0AD235-8E95-40AD-844B-5782AC331E00}" type="pres">
      <dgm:prSet presAssocID="{4F99BDC8-F9F6-44C1-AC8E-0686D1E0704B}" presName="ParentText" presStyleLbl="revTx" presStyleIdx="1" presStyleCnt="2" custScaleX="105166" custScaleY="71915" custLinFactNeighborX="3835" custLinFactNeighborY="-10959">
        <dgm:presLayoutVars>
          <dgm:chMax val="0"/>
          <dgm:chPref val="0"/>
          <dgm:bulletEnabled val="1"/>
        </dgm:presLayoutVars>
      </dgm:prSet>
      <dgm:spPr/>
    </dgm:pt>
  </dgm:ptLst>
  <dgm:cxnLst>
    <dgm:cxn modelId="{DEC63902-932E-4227-BA3A-040444271BBF}" type="presOf" srcId="{12E1035F-58B1-411E-9A64-066F98499256}" destId="{7B2F2872-458D-4A69-8190-A200EA98CF33}" srcOrd="0" destOrd="0" presId="urn:microsoft.com/office/officeart/2009/3/layout/StepUpProcess"/>
    <dgm:cxn modelId="{E9430907-C79E-4D56-9993-30C6807F83DD}" srcId="{14F087F3-DAB4-4C31-A157-0C71146B0F27}" destId="{4F99BDC8-F9F6-44C1-AC8E-0686D1E0704B}" srcOrd="1" destOrd="0" parTransId="{5653C704-87C1-45F9-A984-0AA9DC88151D}" sibTransId="{2C9AA93C-30C1-4BD4-9208-2D4B99ABDEBC}"/>
    <dgm:cxn modelId="{72ECA20D-8991-44A6-82E5-E188B0016768}" srcId="{14F087F3-DAB4-4C31-A157-0C71146B0F27}" destId="{12E1035F-58B1-411E-9A64-066F98499256}" srcOrd="0" destOrd="0" parTransId="{DAAAB1C3-53CD-4F4F-92A3-4D4356B33F0D}" sibTransId="{CD3E7E12-959E-410B-87C4-1DD09A468112}"/>
    <dgm:cxn modelId="{8DDCDA7F-0216-4DBE-B273-A84B9A1BCDE0}" type="presOf" srcId="{4F99BDC8-F9F6-44C1-AC8E-0686D1E0704B}" destId="{AC0AD235-8E95-40AD-844B-5782AC331E00}" srcOrd="0" destOrd="0" presId="urn:microsoft.com/office/officeart/2009/3/layout/StepUpProcess"/>
    <dgm:cxn modelId="{BE7C6AB6-6CD3-4EB3-84ED-DF4C3099DBD2}" type="presOf" srcId="{14F087F3-DAB4-4C31-A157-0C71146B0F27}" destId="{F7515FD7-BE47-489F-8E03-DD21626BF301}" srcOrd="0" destOrd="0" presId="urn:microsoft.com/office/officeart/2009/3/layout/StepUpProcess"/>
    <dgm:cxn modelId="{193D0902-F9F4-4A2A-8922-479D966BE78C}" type="presParOf" srcId="{F7515FD7-BE47-489F-8E03-DD21626BF301}" destId="{19817066-14F0-41F3-AB47-5C066D5BE84D}" srcOrd="0" destOrd="0" presId="urn:microsoft.com/office/officeart/2009/3/layout/StepUpProcess"/>
    <dgm:cxn modelId="{6882B0A4-D4E8-42FC-B4A9-ADE3D17D2537}" type="presParOf" srcId="{19817066-14F0-41F3-AB47-5C066D5BE84D}" destId="{B1EC79FE-952A-48E6-BE6B-308C96C15446}" srcOrd="0" destOrd="0" presId="urn:microsoft.com/office/officeart/2009/3/layout/StepUpProcess"/>
    <dgm:cxn modelId="{8A5E9087-2001-4416-86AE-4ADFF756168A}" type="presParOf" srcId="{19817066-14F0-41F3-AB47-5C066D5BE84D}" destId="{7B2F2872-458D-4A69-8190-A200EA98CF33}" srcOrd="1" destOrd="0" presId="urn:microsoft.com/office/officeart/2009/3/layout/StepUpProcess"/>
    <dgm:cxn modelId="{4D913D3E-FC20-4B09-A35F-0F84DF4B93F3}" type="presParOf" srcId="{19817066-14F0-41F3-AB47-5C066D5BE84D}" destId="{FE61E438-6D79-4C9F-B404-2D67AF82998C}" srcOrd="2" destOrd="0" presId="urn:microsoft.com/office/officeart/2009/3/layout/StepUpProcess"/>
    <dgm:cxn modelId="{13D5429F-F29B-472A-AF91-2BC98BDA9921}" type="presParOf" srcId="{F7515FD7-BE47-489F-8E03-DD21626BF301}" destId="{E2CF91D0-6AB3-4877-A750-7DFCCD9ACD1D}" srcOrd="1" destOrd="0" presId="urn:microsoft.com/office/officeart/2009/3/layout/StepUpProcess"/>
    <dgm:cxn modelId="{1B67719A-F8A3-4890-933D-01EAD5C26E0E}" type="presParOf" srcId="{E2CF91D0-6AB3-4877-A750-7DFCCD9ACD1D}" destId="{239677AC-93C5-4F25-AC9A-E87F1BD79980}"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4F087F3-DAB4-4C31-A157-0C71146B0F27}"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4F99BDC8-F9F6-44C1-AC8E-0686D1E0704B}">
      <dgm:prSet phldrT="[Text]"/>
      <dgm:spPr/>
      <dgm:t>
        <a:bodyPr/>
        <a:lstStyle/>
        <a:p>
          <a:r>
            <a:rPr lang="en-US" b="1"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r>
            <a:rPr lang="en-US" b="1"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dirty="0">
            <a:solidFill>
              <a:schemeClr val="tx1"/>
            </a:solidFill>
          </a:endParaRPr>
        </a:p>
      </dgm:t>
    </dgm:pt>
    <dgm:pt modelId="{5653C704-87C1-45F9-A984-0AA9DC88151D}" type="parTrans" cxnId="{E9430907-C79E-4D56-9993-30C6807F83DD}">
      <dgm:prSet/>
      <dgm:spPr/>
      <dgm:t>
        <a:bodyPr/>
        <a:lstStyle/>
        <a:p>
          <a:endParaRPr lang="en-US"/>
        </a:p>
      </dgm:t>
    </dgm:pt>
    <dgm:pt modelId="{2C9AA93C-30C1-4BD4-9208-2D4B99ABDEBC}" type="sibTrans" cxnId="{E9430907-C79E-4D56-9993-30C6807F83DD}">
      <dgm:prSet/>
      <dgm:spPr/>
      <dgm:t>
        <a:bodyPr/>
        <a:lstStyle/>
        <a:p>
          <a:endParaRPr lang="en-US"/>
        </a:p>
      </dgm:t>
    </dgm:pt>
    <dgm:pt modelId="{12E1035F-58B1-411E-9A64-066F98499256}">
      <dgm:prSet phldrT="[Text]"/>
      <dgm:spPr/>
      <dgm:t>
        <a:bodyPr/>
        <a:lstStyle/>
        <a:p>
          <a:r>
            <a:rPr lang="en-US" dirty="0"/>
            <a:t>FEB 21 TO FEB 28</a:t>
          </a:r>
        </a:p>
        <a:p>
          <a:r>
            <a:rPr lang="en-US" dirty="0"/>
            <a:t>IMPLEMENTATION OF STAGE 2</a:t>
          </a:r>
        </a:p>
        <a:p>
          <a:r>
            <a:rPr lang="en-US" dirty="0"/>
            <a:t>~MODEL BUILDING</a:t>
          </a:r>
        </a:p>
        <a:p>
          <a:r>
            <a:rPr lang="en-US" dirty="0"/>
            <a:t>~PAPER IMPLEMENTATION</a:t>
          </a:r>
        </a:p>
        <a:p>
          <a:endParaRPr lang="en-US" dirty="0"/>
        </a:p>
      </dgm:t>
    </dgm:pt>
    <dgm:pt modelId="{DAAAB1C3-53CD-4F4F-92A3-4D4356B33F0D}" type="parTrans" cxnId="{72ECA20D-8991-44A6-82E5-E188B0016768}">
      <dgm:prSet/>
      <dgm:spPr/>
      <dgm:t>
        <a:bodyPr/>
        <a:lstStyle/>
        <a:p>
          <a:endParaRPr lang="en-US"/>
        </a:p>
      </dgm:t>
    </dgm:pt>
    <dgm:pt modelId="{CD3E7E12-959E-410B-87C4-1DD09A468112}" type="sibTrans" cxnId="{72ECA20D-8991-44A6-82E5-E188B0016768}">
      <dgm:prSet/>
      <dgm:spPr/>
      <dgm:t>
        <a:bodyPr/>
        <a:lstStyle/>
        <a:p>
          <a:endParaRPr lang="en-US"/>
        </a:p>
      </dgm:t>
    </dgm:pt>
    <dgm:pt modelId="{F7515FD7-BE47-489F-8E03-DD21626BF301}" type="pres">
      <dgm:prSet presAssocID="{14F087F3-DAB4-4C31-A157-0C71146B0F27}" presName="rootnode" presStyleCnt="0">
        <dgm:presLayoutVars>
          <dgm:chMax/>
          <dgm:chPref/>
          <dgm:dir/>
          <dgm:animLvl val="lvl"/>
        </dgm:presLayoutVars>
      </dgm:prSet>
      <dgm:spPr/>
    </dgm:pt>
    <dgm:pt modelId="{19817066-14F0-41F3-AB47-5C066D5BE84D}" type="pres">
      <dgm:prSet presAssocID="{12E1035F-58B1-411E-9A64-066F98499256}" presName="composite" presStyleCnt="0"/>
      <dgm:spPr/>
    </dgm:pt>
    <dgm:pt modelId="{B1EC79FE-952A-48E6-BE6B-308C96C15446}" type="pres">
      <dgm:prSet presAssocID="{12E1035F-58B1-411E-9A64-066F98499256}" presName="LShape" presStyleLbl="alignNode1" presStyleIdx="0" presStyleCnt="3"/>
      <dgm:spPr/>
    </dgm:pt>
    <dgm:pt modelId="{7B2F2872-458D-4A69-8190-A200EA98CF33}" type="pres">
      <dgm:prSet presAssocID="{12E1035F-58B1-411E-9A64-066F98499256}" presName="ParentText" presStyleLbl="revTx" presStyleIdx="0" presStyleCnt="2" custScaleX="102622" custScaleY="75147" custLinFactNeighborX="1879" custLinFactNeighborY="-14660">
        <dgm:presLayoutVars>
          <dgm:chMax val="0"/>
          <dgm:chPref val="0"/>
          <dgm:bulletEnabled val="1"/>
        </dgm:presLayoutVars>
      </dgm:prSet>
      <dgm:spPr/>
    </dgm:pt>
    <dgm:pt modelId="{FE61E438-6D79-4C9F-B404-2D67AF82998C}" type="pres">
      <dgm:prSet presAssocID="{12E1035F-58B1-411E-9A64-066F98499256}" presName="Triangle" presStyleLbl="alignNode1" presStyleIdx="1" presStyleCnt="3"/>
      <dgm:spPr/>
    </dgm:pt>
    <dgm:pt modelId="{E2CF91D0-6AB3-4877-A750-7DFCCD9ACD1D}" type="pres">
      <dgm:prSet presAssocID="{CD3E7E12-959E-410B-87C4-1DD09A468112}" presName="sibTrans" presStyleCnt="0"/>
      <dgm:spPr/>
    </dgm:pt>
    <dgm:pt modelId="{239677AC-93C5-4F25-AC9A-E87F1BD79980}" type="pres">
      <dgm:prSet presAssocID="{CD3E7E12-959E-410B-87C4-1DD09A468112}" presName="space" presStyleCnt="0"/>
      <dgm:spPr/>
    </dgm:pt>
    <dgm:pt modelId="{5F0AA485-0339-48C7-A334-91D7B0816182}" type="pres">
      <dgm:prSet presAssocID="{4F99BDC8-F9F6-44C1-AC8E-0686D1E0704B}" presName="composite" presStyleCnt="0"/>
      <dgm:spPr/>
    </dgm:pt>
    <dgm:pt modelId="{6E8FD203-2B72-4EBA-B1EB-77CFD93A0950}" type="pres">
      <dgm:prSet presAssocID="{4F99BDC8-F9F6-44C1-AC8E-0686D1E0704B}" presName="LShape" presStyleLbl="alignNode1" presStyleIdx="2" presStyleCnt="3"/>
      <dgm:spPr/>
    </dgm:pt>
    <dgm:pt modelId="{AC0AD235-8E95-40AD-844B-5782AC331E00}" type="pres">
      <dgm:prSet presAssocID="{4F99BDC8-F9F6-44C1-AC8E-0686D1E0704B}" presName="ParentText" presStyleLbl="revTx" presStyleIdx="1" presStyleCnt="2" custScaleX="105166" custScaleY="71915" custLinFactNeighborX="3835" custLinFactNeighborY="-10959">
        <dgm:presLayoutVars>
          <dgm:chMax val="0"/>
          <dgm:chPref val="0"/>
          <dgm:bulletEnabled val="1"/>
        </dgm:presLayoutVars>
      </dgm:prSet>
      <dgm:spPr/>
    </dgm:pt>
  </dgm:ptLst>
  <dgm:cxnLst>
    <dgm:cxn modelId="{DEC63902-932E-4227-BA3A-040444271BBF}" type="presOf" srcId="{12E1035F-58B1-411E-9A64-066F98499256}" destId="{7B2F2872-458D-4A69-8190-A200EA98CF33}" srcOrd="0" destOrd="0" presId="urn:microsoft.com/office/officeart/2009/3/layout/StepUpProcess"/>
    <dgm:cxn modelId="{E9430907-C79E-4D56-9993-30C6807F83DD}" srcId="{14F087F3-DAB4-4C31-A157-0C71146B0F27}" destId="{4F99BDC8-F9F6-44C1-AC8E-0686D1E0704B}" srcOrd="1" destOrd="0" parTransId="{5653C704-87C1-45F9-A984-0AA9DC88151D}" sibTransId="{2C9AA93C-30C1-4BD4-9208-2D4B99ABDEBC}"/>
    <dgm:cxn modelId="{72ECA20D-8991-44A6-82E5-E188B0016768}" srcId="{14F087F3-DAB4-4C31-A157-0C71146B0F27}" destId="{12E1035F-58B1-411E-9A64-066F98499256}" srcOrd="0" destOrd="0" parTransId="{DAAAB1C3-53CD-4F4F-92A3-4D4356B33F0D}" sibTransId="{CD3E7E12-959E-410B-87C4-1DD09A468112}"/>
    <dgm:cxn modelId="{8DDCDA7F-0216-4DBE-B273-A84B9A1BCDE0}" type="presOf" srcId="{4F99BDC8-F9F6-44C1-AC8E-0686D1E0704B}" destId="{AC0AD235-8E95-40AD-844B-5782AC331E00}" srcOrd="0" destOrd="0" presId="urn:microsoft.com/office/officeart/2009/3/layout/StepUpProcess"/>
    <dgm:cxn modelId="{BE7C6AB6-6CD3-4EB3-84ED-DF4C3099DBD2}" type="presOf" srcId="{14F087F3-DAB4-4C31-A157-0C71146B0F27}" destId="{F7515FD7-BE47-489F-8E03-DD21626BF301}" srcOrd="0" destOrd="0" presId="urn:microsoft.com/office/officeart/2009/3/layout/StepUpProcess"/>
    <dgm:cxn modelId="{193D0902-F9F4-4A2A-8922-479D966BE78C}" type="presParOf" srcId="{F7515FD7-BE47-489F-8E03-DD21626BF301}" destId="{19817066-14F0-41F3-AB47-5C066D5BE84D}" srcOrd="0" destOrd="0" presId="urn:microsoft.com/office/officeart/2009/3/layout/StepUpProcess"/>
    <dgm:cxn modelId="{6882B0A4-D4E8-42FC-B4A9-ADE3D17D2537}" type="presParOf" srcId="{19817066-14F0-41F3-AB47-5C066D5BE84D}" destId="{B1EC79FE-952A-48E6-BE6B-308C96C15446}" srcOrd="0" destOrd="0" presId="urn:microsoft.com/office/officeart/2009/3/layout/StepUpProcess"/>
    <dgm:cxn modelId="{8A5E9087-2001-4416-86AE-4ADFF756168A}" type="presParOf" srcId="{19817066-14F0-41F3-AB47-5C066D5BE84D}" destId="{7B2F2872-458D-4A69-8190-A200EA98CF33}" srcOrd="1" destOrd="0" presId="urn:microsoft.com/office/officeart/2009/3/layout/StepUpProcess"/>
    <dgm:cxn modelId="{4D913D3E-FC20-4B09-A35F-0F84DF4B93F3}" type="presParOf" srcId="{19817066-14F0-41F3-AB47-5C066D5BE84D}" destId="{FE61E438-6D79-4C9F-B404-2D67AF82998C}" srcOrd="2" destOrd="0" presId="urn:microsoft.com/office/officeart/2009/3/layout/StepUpProcess"/>
    <dgm:cxn modelId="{13D5429F-F29B-472A-AF91-2BC98BDA9921}" type="presParOf" srcId="{F7515FD7-BE47-489F-8E03-DD21626BF301}" destId="{E2CF91D0-6AB3-4877-A750-7DFCCD9ACD1D}" srcOrd="1" destOrd="0" presId="urn:microsoft.com/office/officeart/2009/3/layout/StepUpProcess"/>
    <dgm:cxn modelId="{1B67719A-F8A3-4890-933D-01EAD5C26E0E}" type="presParOf" srcId="{E2CF91D0-6AB3-4877-A750-7DFCCD9ACD1D}" destId="{239677AC-93C5-4F25-AC9A-E87F1BD79980}" srcOrd="0" destOrd="0" presId="urn:microsoft.com/office/officeart/2009/3/layout/StepUpProcess"/>
    <dgm:cxn modelId="{67B7CBA5-F69E-4FF6-8971-CEB8085E28FA}" type="presParOf" srcId="{F7515FD7-BE47-489F-8E03-DD21626BF301}" destId="{5F0AA485-0339-48C7-A334-91D7B0816182}" srcOrd="2" destOrd="0" presId="urn:microsoft.com/office/officeart/2009/3/layout/StepUpProcess"/>
    <dgm:cxn modelId="{3339359B-BFF6-46DC-8030-15E5503AF86F}" type="presParOf" srcId="{5F0AA485-0339-48C7-A334-91D7B0816182}" destId="{6E8FD203-2B72-4EBA-B1EB-77CFD93A0950}" srcOrd="0" destOrd="0" presId="urn:microsoft.com/office/officeart/2009/3/layout/StepUpProcess"/>
    <dgm:cxn modelId="{8ED4BA01-96CD-4780-91BB-E79FC7C9D5F8}" type="presParOf" srcId="{5F0AA485-0339-48C7-A334-91D7B0816182}" destId="{AC0AD235-8E95-40AD-844B-5782AC331E00}" srcOrd="1" destOrd="0" presId="urn:microsoft.com/office/officeart/2009/3/layout/StepUp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DCCD097-DCD1-44B7-A764-A931CD9A2F13}">
      <dgm:prSet phldrT="[Text]"/>
      <dgm:spPr/>
      <dgm:t>
        <a:bodyPr/>
        <a:lstStyle/>
        <a:p>
          <a:r>
            <a:rPr lang="en-US" dirty="0"/>
            <a:t>1</a:t>
          </a:r>
        </a:p>
      </dgm:t>
    </dgm:pt>
    <dgm:pt modelId="{05A88437-320C-4646-9741-E9B4E6F95B19}" type="parTrans" cxnId="{2AC4AE47-6B70-4713-BFFD-81E5D2BB84B3}">
      <dgm:prSet/>
      <dgm:spPr/>
      <dgm:t>
        <a:bodyPr/>
        <a:lstStyle/>
        <a:p>
          <a:endParaRPr lang="en-US"/>
        </a:p>
      </dgm:t>
    </dgm:pt>
    <dgm:pt modelId="{79134B19-AD2D-4E08-9B1F-8748AC250747}" type="sibTrans" cxnId="{2AC4AE47-6B70-4713-BFFD-81E5D2BB84B3}">
      <dgm:prSet/>
      <dgm:spPr/>
      <dgm:t>
        <a:bodyPr/>
        <a:lstStyle/>
        <a:p>
          <a:endParaRPr lang="en-US"/>
        </a:p>
      </dgm:t>
    </dgm:pt>
    <dgm:pt modelId="{86D46E58-3212-42D0-910A-29380F8C1A80}">
      <dgm:prSet phldrT="[Text]"/>
      <dgm:spPr/>
      <dgm:t>
        <a:bodyPr/>
        <a:lstStyle/>
        <a:p>
          <a:r>
            <a:rPr lang="en-US" dirty="0"/>
            <a:t>DATA COLLECTION AND PREPROCESSING</a:t>
          </a:r>
        </a:p>
      </dgm:t>
    </dgm:pt>
    <dgm:pt modelId="{D67927B0-CD8B-40A2-AA66-577290106963}" type="parTrans" cxnId="{BB5F83E4-DF65-49A3-8202-3326C3D6EC1D}">
      <dgm:prSet/>
      <dgm:spPr/>
      <dgm:t>
        <a:bodyPr/>
        <a:lstStyle/>
        <a:p>
          <a:endParaRPr lang="en-US"/>
        </a:p>
      </dgm:t>
    </dgm:pt>
    <dgm:pt modelId="{0868C0DF-2144-4E45-8079-68AAF80256BB}" type="sibTrans" cxnId="{BB5F83E4-DF65-49A3-8202-3326C3D6EC1D}">
      <dgm:prSet/>
      <dgm:spPr/>
      <dgm:t>
        <a:bodyPr/>
        <a:lstStyle/>
        <a:p>
          <a:endParaRPr lang="en-US"/>
        </a:p>
      </dgm:t>
    </dgm:pt>
    <dgm:pt modelId="{2E8C7BAF-A15D-4A05-8E9B-C7E29508F402}">
      <dgm:prSet phldrT="[Text]"/>
      <dgm:spPr/>
      <dgm:t>
        <a:bodyPr/>
        <a:lstStyle/>
        <a:p>
          <a:r>
            <a:rPr lang="en-US" dirty="0"/>
            <a:t>2</a:t>
          </a:r>
        </a:p>
      </dgm:t>
    </dgm:pt>
    <dgm:pt modelId="{46C86F6D-2BFD-425E-93E9-34896CF9F50D}" type="parTrans" cxnId="{D5D7B525-3DCF-4957-A37D-DD750EA573C7}">
      <dgm:prSet/>
      <dgm:spPr/>
      <dgm:t>
        <a:bodyPr/>
        <a:lstStyle/>
        <a:p>
          <a:endParaRPr lang="en-US"/>
        </a:p>
      </dgm:t>
    </dgm:pt>
    <dgm:pt modelId="{513DEBF7-A79D-4D1C-8E95-EDC375DC9162}" type="sibTrans" cxnId="{D5D7B525-3DCF-4957-A37D-DD750EA573C7}">
      <dgm:prSet/>
      <dgm:spPr/>
      <dgm:t>
        <a:bodyPr/>
        <a:lstStyle/>
        <a:p>
          <a:endParaRPr lang="en-US"/>
        </a:p>
      </dgm:t>
    </dgm:pt>
    <dgm:pt modelId="{48512610-065A-4EE2-B241-CDA56A346937}">
      <dgm:prSet phldrT="[Text]"/>
      <dgm:spPr/>
      <dgm:t>
        <a:bodyPr/>
        <a:lstStyle/>
        <a:p>
          <a:r>
            <a:rPr lang="en-US" dirty="0"/>
            <a:t>MACHINE LEARNING MODEL SELECTION AND TRAINING</a:t>
          </a:r>
        </a:p>
      </dgm:t>
    </dgm:pt>
    <dgm:pt modelId="{7B23EE0A-EBA2-4D99-B22A-DDCB16911E16}" type="parTrans" cxnId="{C5AD4AC5-75D1-4B54-AFB7-55E31B88321B}">
      <dgm:prSet/>
      <dgm:spPr/>
      <dgm:t>
        <a:bodyPr/>
        <a:lstStyle/>
        <a:p>
          <a:endParaRPr lang="en-US"/>
        </a:p>
      </dgm:t>
    </dgm:pt>
    <dgm:pt modelId="{31E87D83-7245-4468-9B46-C87AEEE440D2}" type="sibTrans" cxnId="{C5AD4AC5-75D1-4B54-AFB7-55E31B88321B}">
      <dgm:prSet/>
      <dgm:spPr/>
      <dgm:t>
        <a:bodyPr/>
        <a:lstStyle/>
        <a:p>
          <a:endParaRPr lang="en-US"/>
        </a:p>
      </dgm:t>
    </dgm:pt>
    <dgm:pt modelId="{3D8C7F10-6D2E-49C6-B6E1-2A95B1752A21}">
      <dgm:prSet phldrT="[Text]"/>
      <dgm:spPr/>
      <dgm:t>
        <a:bodyPr/>
        <a:lstStyle/>
        <a:p>
          <a:r>
            <a:rPr lang="en-US" dirty="0"/>
            <a:t>3</a:t>
          </a:r>
        </a:p>
      </dgm:t>
    </dgm:pt>
    <dgm:pt modelId="{120B6A80-33EC-493B-AFEC-4531ACE18981}" type="parTrans" cxnId="{4F2719D6-FDC1-45BD-B8EA-D1B8734BCAD5}">
      <dgm:prSet/>
      <dgm:spPr/>
      <dgm:t>
        <a:bodyPr/>
        <a:lstStyle/>
        <a:p>
          <a:endParaRPr lang="en-US"/>
        </a:p>
      </dgm:t>
    </dgm:pt>
    <dgm:pt modelId="{5C11BEC6-0DAA-4E2C-8EDA-98F5B643E2E6}" type="sibTrans" cxnId="{4F2719D6-FDC1-45BD-B8EA-D1B8734BCAD5}">
      <dgm:prSet/>
      <dgm:spPr/>
      <dgm:t>
        <a:bodyPr/>
        <a:lstStyle/>
        <a:p>
          <a:endParaRPr lang="en-US"/>
        </a:p>
      </dgm:t>
    </dgm:pt>
    <dgm:pt modelId="{06F96150-9CD3-4928-B2A9-15636E7317B9}">
      <dgm:prSet phldrT="[Text]"/>
      <dgm:spPr/>
      <dgm:t>
        <a:bodyPr/>
        <a:lstStyle/>
        <a:p>
          <a:r>
            <a:rPr lang="en-US" dirty="0"/>
            <a:t>ABC CLASSIFICATION IMPLEMENTATION</a:t>
          </a:r>
        </a:p>
      </dgm:t>
    </dgm:pt>
    <dgm:pt modelId="{454E6582-D304-4DB9-BEEB-268A11152297}" type="parTrans" cxnId="{C64FCC9C-19E4-4EDA-B9E5-72798106F19D}">
      <dgm:prSet/>
      <dgm:spPr/>
      <dgm:t>
        <a:bodyPr/>
        <a:lstStyle/>
        <a:p>
          <a:endParaRPr lang="en-US"/>
        </a:p>
      </dgm:t>
    </dgm:pt>
    <dgm:pt modelId="{E00D7C0E-FA12-4D99-A2BF-FB0A65A2E7D5}" type="sibTrans" cxnId="{C64FCC9C-19E4-4EDA-B9E5-72798106F19D}">
      <dgm:prSet/>
      <dgm:spPr/>
      <dgm:t>
        <a:bodyPr/>
        <a:lstStyle/>
        <a:p>
          <a:endParaRPr lang="en-US"/>
        </a:p>
      </dgm:t>
    </dgm:pt>
    <dgm:pt modelId="{39AD7D46-52E0-4FDF-BF94-0E61238477B0}">
      <dgm:prSet phldrT="[Text]"/>
      <dgm:spPr/>
      <dgm:t>
        <a:bodyPr/>
        <a:lstStyle/>
        <a:p>
          <a:r>
            <a:rPr lang="en-US" dirty="0"/>
            <a:t>MODEL EVALUATION AND PERFORMANCE ANALYSIS</a:t>
          </a:r>
        </a:p>
      </dgm:t>
    </dgm:pt>
    <dgm:pt modelId="{52779C72-10B3-461E-838B-AB7A261AE4D5}" type="sibTrans" cxnId="{F597AFA9-40D9-4FE5-A1D9-5205E884FFF1}">
      <dgm:prSet/>
      <dgm:spPr/>
      <dgm:t>
        <a:bodyPr/>
        <a:lstStyle/>
        <a:p>
          <a:endParaRPr lang="en-US"/>
        </a:p>
      </dgm:t>
    </dgm:pt>
    <dgm:pt modelId="{CEE3045A-D97A-4B68-A192-895FED0C79CF}" type="parTrans" cxnId="{F597AFA9-40D9-4FE5-A1D9-5205E884FFF1}">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F1550806-7D15-482D-A44B-699CC2E9934B}" type="pres">
      <dgm:prSet presAssocID="{DDCCD097-DCD1-44B7-A764-A931CD9A2F13}" presName="composite" presStyleCnt="0"/>
      <dgm:spPr/>
    </dgm:pt>
    <dgm:pt modelId="{5A433EC4-532A-4C61-99CF-A7F39CC97856}" type="pres">
      <dgm:prSet presAssocID="{DDCCD097-DCD1-44B7-A764-A931CD9A2F13}" presName="parentText" presStyleLbl="alignNode1" presStyleIdx="0" presStyleCnt="3">
        <dgm:presLayoutVars>
          <dgm:chMax val="1"/>
          <dgm:bulletEnabled val="1"/>
        </dgm:presLayoutVars>
      </dgm:prSet>
      <dgm:spPr/>
    </dgm:pt>
    <dgm:pt modelId="{F8D0396A-7512-4D9D-9BB4-B1CCDC708143}" type="pres">
      <dgm:prSet presAssocID="{DDCCD097-DCD1-44B7-A764-A931CD9A2F13}" presName="descendantText" presStyleLbl="alignAcc1" presStyleIdx="0" presStyleCnt="3">
        <dgm:presLayoutVars>
          <dgm:bulletEnabled val="1"/>
        </dgm:presLayoutVars>
      </dgm:prSet>
      <dgm:spPr/>
    </dgm:pt>
    <dgm:pt modelId="{EEEF6408-915D-4507-BBB4-D25C6ED6FB4E}" type="pres">
      <dgm:prSet presAssocID="{79134B19-AD2D-4E08-9B1F-8748AC250747}" presName="sp" presStyleCnt="0"/>
      <dgm:spPr/>
    </dgm:pt>
    <dgm:pt modelId="{B3CB10A9-B633-410E-A961-A0C0928E535C}" type="pres">
      <dgm:prSet presAssocID="{2E8C7BAF-A15D-4A05-8E9B-C7E29508F402}" presName="composite" presStyleCnt="0"/>
      <dgm:spPr/>
    </dgm:pt>
    <dgm:pt modelId="{8B0304AA-BAD3-488B-98A1-060743E8F7EE}" type="pres">
      <dgm:prSet presAssocID="{2E8C7BAF-A15D-4A05-8E9B-C7E29508F402}" presName="parentText" presStyleLbl="alignNode1" presStyleIdx="1" presStyleCnt="3">
        <dgm:presLayoutVars>
          <dgm:chMax val="1"/>
          <dgm:bulletEnabled val="1"/>
        </dgm:presLayoutVars>
      </dgm:prSet>
      <dgm:spPr/>
    </dgm:pt>
    <dgm:pt modelId="{4DD6CE14-B5B2-47AD-BDB9-BF79BF598B58}" type="pres">
      <dgm:prSet presAssocID="{2E8C7BAF-A15D-4A05-8E9B-C7E29508F402}" presName="descendantText" presStyleLbl="alignAcc1" presStyleIdx="1" presStyleCnt="3">
        <dgm:presLayoutVars>
          <dgm:bulletEnabled val="1"/>
        </dgm:presLayoutVars>
      </dgm:prSet>
      <dgm:spPr/>
    </dgm:pt>
    <dgm:pt modelId="{E51BFAB3-4A4F-40E4-93F6-367B98E73690}" type="pres">
      <dgm:prSet presAssocID="{513DEBF7-A79D-4D1C-8E95-EDC375DC9162}" presName="sp" presStyleCnt="0"/>
      <dgm:spPr/>
    </dgm:pt>
    <dgm:pt modelId="{2D61AEA1-EB33-4E6F-AA40-9DC7CCFE2ED9}" type="pres">
      <dgm:prSet presAssocID="{3D8C7F10-6D2E-49C6-B6E1-2A95B1752A21}" presName="composite" presStyleCnt="0"/>
      <dgm:spPr/>
    </dgm:pt>
    <dgm:pt modelId="{088EF4C9-422A-4E89-8DD1-EEE9E53648A4}" type="pres">
      <dgm:prSet presAssocID="{3D8C7F10-6D2E-49C6-B6E1-2A95B1752A21}" presName="parentText" presStyleLbl="alignNode1" presStyleIdx="2" presStyleCnt="3">
        <dgm:presLayoutVars>
          <dgm:chMax val="1"/>
          <dgm:bulletEnabled val="1"/>
        </dgm:presLayoutVars>
      </dgm:prSet>
      <dgm:spPr/>
    </dgm:pt>
    <dgm:pt modelId="{7E410F4C-5AC4-4A13-B772-A86B7CB3139D}" type="pres">
      <dgm:prSet presAssocID="{3D8C7F10-6D2E-49C6-B6E1-2A95B1752A21}" presName="descendantText" presStyleLbl="alignAcc1" presStyleIdx="2" presStyleCnt="3">
        <dgm:presLayoutVars>
          <dgm:bulletEnabled val="1"/>
        </dgm:presLayoutVars>
      </dgm:prSet>
      <dgm:spPr/>
    </dgm:pt>
  </dgm:ptLst>
  <dgm:cxnLst>
    <dgm:cxn modelId="{1ABA700C-D9FE-4BD2-8D12-1D0307D5292E}" type="presOf" srcId="{39AD7D46-52E0-4FDF-BF94-0E61238477B0}" destId="{7E410F4C-5AC4-4A13-B772-A86B7CB3139D}" srcOrd="0" destOrd="0" presId="urn:microsoft.com/office/officeart/2005/8/layout/chevron2"/>
    <dgm:cxn modelId="{D5D7B525-3DCF-4957-A37D-DD750EA573C7}" srcId="{4A742029-9343-4AF9-8CD7-3A3870AFC6E5}" destId="{2E8C7BAF-A15D-4A05-8E9B-C7E29508F402}" srcOrd="1" destOrd="0" parTransId="{46C86F6D-2BFD-425E-93E9-34896CF9F50D}" sibTransId="{513DEBF7-A79D-4D1C-8E95-EDC375DC9162}"/>
    <dgm:cxn modelId="{2554865C-6C38-4E69-81A9-48933AD05DCD}" type="presOf" srcId="{4A742029-9343-4AF9-8CD7-3A3870AFC6E5}" destId="{695DC34E-3589-4D3B-9242-15EF1CC954AA}" srcOrd="0" destOrd="0" presId="urn:microsoft.com/office/officeart/2005/8/layout/chevron2"/>
    <dgm:cxn modelId="{D1718C44-AAF9-4601-B0F8-2BF936AB8AF2}" type="presOf" srcId="{06F96150-9CD3-4928-B2A9-15636E7317B9}" destId="{F8D0396A-7512-4D9D-9BB4-B1CCDC708143}" srcOrd="0" destOrd="1" presId="urn:microsoft.com/office/officeart/2005/8/layout/chevron2"/>
    <dgm:cxn modelId="{711BA764-F9B5-4AD4-B325-AF077FA38601}" type="presOf" srcId="{48512610-065A-4EE2-B241-CDA56A346937}" destId="{4DD6CE14-B5B2-47AD-BDB9-BF79BF598B58}" srcOrd="0" destOrd="0" presId="urn:microsoft.com/office/officeart/2005/8/layout/chevron2"/>
    <dgm:cxn modelId="{2AC4AE47-6B70-4713-BFFD-81E5D2BB84B3}" srcId="{4A742029-9343-4AF9-8CD7-3A3870AFC6E5}" destId="{DDCCD097-DCD1-44B7-A764-A931CD9A2F13}" srcOrd="0" destOrd="0" parTransId="{05A88437-320C-4646-9741-E9B4E6F95B19}" sibTransId="{79134B19-AD2D-4E08-9B1F-8748AC250747}"/>
    <dgm:cxn modelId="{4BA4C896-1297-4656-921F-767DEAFC8F78}" type="presOf" srcId="{3D8C7F10-6D2E-49C6-B6E1-2A95B1752A21}" destId="{088EF4C9-422A-4E89-8DD1-EEE9E53648A4}" srcOrd="0" destOrd="0" presId="urn:microsoft.com/office/officeart/2005/8/layout/chevron2"/>
    <dgm:cxn modelId="{92C5AD9C-BA11-4E53-9CCD-8C958BFCD660}" type="presOf" srcId="{86D46E58-3212-42D0-910A-29380F8C1A80}" destId="{F8D0396A-7512-4D9D-9BB4-B1CCDC708143}" srcOrd="0" destOrd="0" presId="urn:microsoft.com/office/officeart/2005/8/layout/chevron2"/>
    <dgm:cxn modelId="{C64FCC9C-19E4-4EDA-B9E5-72798106F19D}" srcId="{DDCCD097-DCD1-44B7-A764-A931CD9A2F13}" destId="{06F96150-9CD3-4928-B2A9-15636E7317B9}" srcOrd="1" destOrd="0" parTransId="{454E6582-D304-4DB9-BEEB-268A11152297}" sibTransId="{E00D7C0E-FA12-4D99-A2BF-FB0A65A2E7D5}"/>
    <dgm:cxn modelId="{F597AFA9-40D9-4FE5-A1D9-5205E884FFF1}" srcId="{3D8C7F10-6D2E-49C6-B6E1-2A95B1752A21}" destId="{39AD7D46-52E0-4FDF-BF94-0E61238477B0}" srcOrd="0" destOrd="0" parTransId="{CEE3045A-D97A-4B68-A192-895FED0C79CF}" sibTransId="{52779C72-10B3-461E-838B-AB7A261AE4D5}"/>
    <dgm:cxn modelId="{C5AD4AC5-75D1-4B54-AFB7-55E31B88321B}" srcId="{2E8C7BAF-A15D-4A05-8E9B-C7E29508F402}" destId="{48512610-065A-4EE2-B241-CDA56A346937}" srcOrd="0" destOrd="0" parTransId="{7B23EE0A-EBA2-4D99-B22A-DDCB16911E16}" sibTransId="{31E87D83-7245-4468-9B46-C87AEEE440D2}"/>
    <dgm:cxn modelId="{8C735BD0-D36B-4508-B7FC-E0F376E389CA}" type="presOf" srcId="{2E8C7BAF-A15D-4A05-8E9B-C7E29508F402}" destId="{8B0304AA-BAD3-488B-98A1-060743E8F7EE}" srcOrd="0" destOrd="0" presId="urn:microsoft.com/office/officeart/2005/8/layout/chevron2"/>
    <dgm:cxn modelId="{4F2719D6-FDC1-45BD-B8EA-D1B8734BCAD5}" srcId="{4A742029-9343-4AF9-8CD7-3A3870AFC6E5}" destId="{3D8C7F10-6D2E-49C6-B6E1-2A95B1752A21}" srcOrd="2" destOrd="0" parTransId="{120B6A80-33EC-493B-AFEC-4531ACE18981}" sibTransId="{5C11BEC6-0DAA-4E2C-8EDA-98F5B643E2E6}"/>
    <dgm:cxn modelId="{AA88A5D7-60CA-4985-874B-7A6D5ECF1F1A}" type="presOf" srcId="{DDCCD097-DCD1-44B7-A764-A931CD9A2F13}" destId="{5A433EC4-532A-4C61-99CF-A7F39CC97856}" srcOrd="0" destOrd="0" presId="urn:microsoft.com/office/officeart/2005/8/layout/chevron2"/>
    <dgm:cxn modelId="{BB5F83E4-DF65-49A3-8202-3326C3D6EC1D}" srcId="{DDCCD097-DCD1-44B7-A764-A931CD9A2F13}" destId="{86D46E58-3212-42D0-910A-29380F8C1A80}" srcOrd="0" destOrd="0" parTransId="{D67927B0-CD8B-40A2-AA66-577290106963}" sibTransId="{0868C0DF-2144-4E45-8079-68AAF80256BB}"/>
    <dgm:cxn modelId="{086FEA59-AB25-4C36-BEED-DCF06363BD8E}" type="presParOf" srcId="{695DC34E-3589-4D3B-9242-15EF1CC954AA}" destId="{F1550806-7D15-482D-A44B-699CC2E9934B}" srcOrd="0" destOrd="0" presId="urn:microsoft.com/office/officeart/2005/8/layout/chevron2"/>
    <dgm:cxn modelId="{80D55821-162D-4151-BE3A-184639023306}" type="presParOf" srcId="{F1550806-7D15-482D-A44B-699CC2E9934B}" destId="{5A433EC4-532A-4C61-99CF-A7F39CC97856}" srcOrd="0" destOrd="0" presId="urn:microsoft.com/office/officeart/2005/8/layout/chevron2"/>
    <dgm:cxn modelId="{6CFD438F-0DD7-452C-ACCF-116D936F3229}" type="presParOf" srcId="{F1550806-7D15-482D-A44B-699CC2E9934B}" destId="{F8D0396A-7512-4D9D-9BB4-B1CCDC708143}" srcOrd="1" destOrd="0" presId="urn:microsoft.com/office/officeart/2005/8/layout/chevron2"/>
    <dgm:cxn modelId="{F558B328-157F-4F2B-A8FC-47ABCE992E81}" type="presParOf" srcId="{695DC34E-3589-4D3B-9242-15EF1CC954AA}" destId="{EEEF6408-915D-4507-BBB4-D25C6ED6FB4E}" srcOrd="1" destOrd="0" presId="urn:microsoft.com/office/officeart/2005/8/layout/chevron2"/>
    <dgm:cxn modelId="{CDACDDB2-2045-44B6-94A5-3DB0FC016043}" type="presParOf" srcId="{695DC34E-3589-4D3B-9242-15EF1CC954AA}" destId="{B3CB10A9-B633-410E-A961-A0C0928E535C}" srcOrd="2" destOrd="0" presId="urn:microsoft.com/office/officeart/2005/8/layout/chevron2"/>
    <dgm:cxn modelId="{715EFFCC-B15F-4D85-BF5A-C1B0DF7A70B1}" type="presParOf" srcId="{B3CB10A9-B633-410E-A961-A0C0928E535C}" destId="{8B0304AA-BAD3-488B-98A1-060743E8F7EE}" srcOrd="0" destOrd="0" presId="urn:microsoft.com/office/officeart/2005/8/layout/chevron2"/>
    <dgm:cxn modelId="{664DEB6C-94D2-4A3F-8839-799453BF36B2}" type="presParOf" srcId="{B3CB10A9-B633-410E-A961-A0C0928E535C}" destId="{4DD6CE14-B5B2-47AD-BDB9-BF79BF598B58}" srcOrd="1" destOrd="0" presId="urn:microsoft.com/office/officeart/2005/8/layout/chevron2"/>
    <dgm:cxn modelId="{B57EFDB0-B991-4C28-8A20-66C818804833}" type="presParOf" srcId="{695DC34E-3589-4D3B-9242-15EF1CC954AA}" destId="{E51BFAB3-4A4F-40E4-93F6-367B98E73690}" srcOrd="3" destOrd="0" presId="urn:microsoft.com/office/officeart/2005/8/layout/chevron2"/>
    <dgm:cxn modelId="{05C8D85E-5F29-4A9C-8452-0A3E867EB3F2}" type="presParOf" srcId="{695DC34E-3589-4D3B-9242-15EF1CC954AA}" destId="{2D61AEA1-EB33-4E6F-AA40-9DC7CCFE2ED9}" srcOrd="4" destOrd="0" presId="urn:microsoft.com/office/officeart/2005/8/layout/chevron2"/>
    <dgm:cxn modelId="{B32ADB52-8A2F-40FE-9A74-F20CDFE763F8}" type="presParOf" srcId="{2D61AEA1-EB33-4E6F-AA40-9DC7CCFE2ED9}" destId="{088EF4C9-422A-4E89-8DD1-EEE9E53648A4}" srcOrd="0" destOrd="0" presId="urn:microsoft.com/office/officeart/2005/8/layout/chevron2"/>
    <dgm:cxn modelId="{CDCA38BE-6CD6-46D6-9D60-E17C197CF720}" type="presParOf" srcId="{2D61AEA1-EB33-4E6F-AA40-9DC7CCFE2ED9}" destId="{7E410F4C-5AC4-4A13-B772-A86B7CB3139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DCCD097-DCD1-44B7-A764-A931CD9A2F13}">
      <dgm:prSet phldrT="[Text]"/>
      <dgm:spPr/>
      <dgm:t>
        <a:bodyPr/>
        <a:lstStyle/>
        <a:p>
          <a:r>
            <a:rPr lang="en-US" dirty="0"/>
            <a:t>1</a:t>
          </a:r>
        </a:p>
      </dgm:t>
    </dgm:pt>
    <dgm:pt modelId="{05A88437-320C-4646-9741-E9B4E6F95B19}" type="parTrans" cxnId="{2AC4AE47-6B70-4713-BFFD-81E5D2BB84B3}">
      <dgm:prSet/>
      <dgm:spPr/>
      <dgm:t>
        <a:bodyPr/>
        <a:lstStyle/>
        <a:p>
          <a:endParaRPr lang="en-US"/>
        </a:p>
      </dgm:t>
    </dgm:pt>
    <dgm:pt modelId="{79134B19-AD2D-4E08-9B1F-8748AC250747}" type="sibTrans" cxnId="{2AC4AE47-6B70-4713-BFFD-81E5D2BB84B3}">
      <dgm:prSet/>
      <dgm:spPr/>
      <dgm:t>
        <a:bodyPr/>
        <a:lstStyle/>
        <a:p>
          <a:endParaRPr lang="en-US"/>
        </a:p>
      </dgm:t>
    </dgm:pt>
    <dgm:pt modelId="{86D46E58-3212-42D0-910A-29380F8C1A80}">
      <dgm:prSet phldrT="[Text]"/>
      <dgm:spPr/>
      <dgm:t>
        <a:bodyPr/>
        <a:lstStyle/>
        <a:p>
          <a:r>
            <a:rPr lang="en-US" dirty="0"/>
            <a:t>DATA COLLECTION AND PREPROCESSING</a:t>
          </a:r>
        </a:p>
      </dgm:t>
    </dgm:pt>
    <dgm:pt modelId="{D67927B0-CD8B-40A2-AA66-577290106963}" type="parTrans" cxnId="{BB5F83E4-DF65-49A3-8202-3326C3D6EC1D}">
      <dgm:prSet/>
      <dgm:spPr/>
      <dgm:t>
        <a:bodyPr/>
        <a:lstStyle/>
        <a:p>
          <a:endParaRPr lang="en-US"/>
        </a:p>
      </dgm:t>
    </dgm:pt>
    <dgm:pt modelId="{0868C0DF-2144-4E45-8079-68AAF80256BB}" type="sibTrans" cxnId="{BB5F83E4-DF65-49A3-8202-3326C3D6EC1D}">
      <dgm:prSet/>
      <dgm:spPr/>
      <dgm:t>
        <a:bodyPr/>
        <a:lstStyle/>
        <a:p>
          <a:endParaRPr lang="en-US"/>
        </a:p>
      </dgm:t>
    </dgm:pt>
    <dgm:pt modelId="{2E8C7BAF-A15D-4A05-8E9B-C7E29508F402}">
      <dgm:prSet phldrT="[Text]"/>
      <dgm:spPr/>
      <dgm:t>
        <a:bodyPr/>
        <a:lstStyle/>
        <a:p>
          <a:r>
            <a:rPr lang="en-US" dirty="0"/>
            <a:t>2</a:t>
          </a:r>
        </a:p>
      </dgm:t>
    </dgm:pt>
    <dgm:pt modelId="{46C86F6D-2BFD-425E-93E9-34896CF9F50D}" type="parTrans" cxnId="{D5D7B525-3DCF-4957-A37D-DD750EA573C7}">
      <dgm:prSet/>
      <dgm:spPr/>
      <dgm:t>
        <a:bodyPr/>
        <a:lstStyle/>
        <a:p>
          <a:endParaRPr lang="en-US"/>
        </a:p>
      </dgm:t>
    </dgm:pt>
    <dgm:pt modelId="{513DEBF7-A79D-4D1C-8E95-EDC375DC9162}" type="sibTrans" cxnId="{D5D7B525-3DCF-4957-A37D-DD750EA573C7}">
      <dgm:prSet/>
      <dgm:spPr/>
      <dgm:t>
        <a:bodyPr/>
        <a:lstStyle/>
        <a:p>
          <a:endParaRPr lang="en-US"/>
        </a:p>
      </dgm:t>
    </dgm:pt>
    <dgm:pt modelId="{48512610-065A-4EE2-B241-CDA56A346937}">
      <dgm:prSet phldrT="[Text]"/>
      <dgm:spPr/>
      <dgm:t>
        <a:bodyPr/>
        <a:lstStyle/>
        <a:p>
          <a:r>
            <a:rPr lang="en-US" dirty="0"/>
            <a:t>MACHINE LEARNING MODEL SELECTION AND TRAINING</a:t>
          </a:r>
        </a:p>
      </dgm:t>
    </dgm:pt>
    <dgm:pt modelId="{7B23EE0A-EBA2-4D99-B22A-DDCB16911E16}" type="parTrans" cxnId="{C5AD4AC5-75D1-4B54-AFB7-55E31B88321B}">
      <dgm:prSet/>
      <dgm:spPr/>
      <dgm:t>
        <a:bodyPr/>
        <a:lstStyle/>
        <a:p>
          <a:endParaRPr lang="en-US"/>
        </a:p>
      </dgm:t>
    </dgm:pt>
    <dgm:pt modelId="{31E87D83-7245-4468-9B46-C87AEEE440D2}" type="sibTrans" cxnId="{C5AD4AC5-75D1-4B54-AFB7-55E31B88321B}">
      <dgm:prSet/>
      <dgm:spPr/>
      <dgm:t>
        <a:bodyPr/>
        <a:lstStyle/>
        <a:p>
          <a:endParaRPr lang="en-US"/>
        </a:p>
      </dgm:t>
    </dgm:pt>
    <dgm:pt modelId="{3D8C7F10-6D2E-49C6-B6E1-2A95B1752A21}">
      <dgm:prSet phldrT="[Text]"/>
      <dgm:spPr/>
      <dgm:t>
        <a:bodyPr/>
        <a:lstStyle/>
        <a:p>
          <a:r>
            <a:rPr lang="en-US" dirty="0"/>
            <a:t>3</a:t>
          </a:r>
        </a:p>
      </dgm:t>
    </dgm:pt>
    <dgm:pt modelId="{120B6A80-33EC-493B-AFEC-4531ACE18981}" type="parTrans" cxnId="{4F2719D6-FDC1-45BD-B8EA-D1B8734BCAD5}">
      <dgm:prSet/>
      <dgm:spPr/>
      <dgm:t>
        <a:bodyPr/>
        <a:lstStyle/>
        <a:p>
          <a:endParaRPr lang="en-US"/>
        </a:p>
      </dgm:t>
    </dgm:pt>
    <dgm:pt modelId="{5C11BEC6-0DAA-4E2C-8EDA-98F5B643E2E6}" type="sibTrans" cxnId="{4F2719D6-FDC1-45BD-B8EA-D1B8734BCAD5}">
      <dgm:prSet/>
      <dgm:spPr/>
      <dgm:t>
        <a:bodyPr/>
        <a:lstStyle/>
        <a:p>
          <a:endParaRPr lang="en-US"/>
        </a:p>
      </dgm:t>
    </dgm:pt>
    <dgm:pt modelId="{06F96150-9CD3-4928-B2A9-15636E7317B9}">
      <dgm:prSet phldrT="[Text]"/>
      <dgm:spPr/>
      <dgm:t>
        <a:bodyPr/>
        <a:lstStyle/>
        <a:p>
          <a:r>
            <a:rPr lang="en-US" dirty="0"/>
            <a:t>ABC CLASSIFICATION IMPLEMENTATION</a:t>
          </a:r>
        </a:p>
      </dgm:t>
    </dgm:pt>
    <dgm:pt modelId="{454E6582-D304-4DB9-BEEB-268A11152297}" type="parTrans" cxnId="{C64FCC9C-19E4-4EDA-B9E5-72798106F19D}">
      <dgm:prSet/>
      <dgm:spPr/>
      <dgm:t>
        <a:bodyPr/>
        <a:lstStyle/>
        <a:p>
          <a:endParaRPr lang="en-US"/>
        </a:p>
      </dgm:t>
    </dgm:pt>
    <dgm:pt modelId="{E00D7C0E-FA12-4D99-A2BF-FB0A65A2E7D5}" type="sibTrans" cxnId="{C64FCC9C-19E4-4EDA-B9E5-72798106F19D}">
      <dgm:prSet/>
      <dgm:spPr/>
      <dgm:t>
        <a:bodyPr/>
        <a:lstStyle/>
        <a:p>
          <a:endParaRPr lang="en-US"/>
        </a:p>
      </dgm:t>
    </dgm:pt>
    <dgm:pt modelId="{39AD7D46-52E0-4FDF-BF94-0E61238477B0}">
      <dgm:prSet phldrT="[Text]"/>
      <dgm:spPr/>
      <dgm:t>
        <a:bodyPr/>
        <a:lstStyle/>
        <a:p>
          <a:r>
            <a:rPr lang="en-US" dirty="0"/>
            <a:t>MODEL EVALUATION AND PERFORMANCE ANALYSIS</a:t>
          </a:r>
        </a:p>
      </dgm:t>
    </dgm:pt>
    <dgm:pt modelId="{52779C72-10B3-461E-838B-AB7A261AE4D5}" type="sibTrans" cxnId="{F597AFA9-40D9-4FE5-A1D9-5205E884FFF1}">
      <dgm:prSet/>
      <dgm:spPr/>
      <dgm:t>
        <a:bodyPr/>
        <a:lstStyle/>
        <a:p>
          <a:endParaRPr lang="en-US"/>
        </a:p>
      </dgm:t>
    </dgm:pt>
    <dgm:pt modelId="{CEE3045A-D97A-4B68-A192-895FED0C79CF}" type="parTrans" cxnId="{F597AFA9-40D9-4FE5-A1D9-5205E884FFF1}">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F1550806-7D15-482D-A44B-699CC2E9934B}" type="pres">
      <dgm:prSet presAssocID="{DDCCD097-DCD1-44B7-A764-A931CD9A2F13}" presName="composite" presStyleCnt="0"/>
      <dgm:spPr/>
    </dgm:pt>
    <dgm:pt modelId="{5A433EC4-532A-4C61-99CF-A7F39CC97856}" type="pres">
      <dgm:prSet presAssocID="{DDCCD097-DCD1-44B7-A764-A931CD9A2F13}" presName="parentText" presStyleLbl="alignNode1" presStyleIdx="0" presStyleCnt="3">
        <dgm:presLayoutVars>
          <dgm:chMax val="1"/>
          <dgm:bulletEnabled val="1"/>
        </dgm:presLayoutVars>
      </dgm:prSet>
      <dgm:spPr/>
    </dgm:pt>
    <dgm:pt modelId="{F8D0396A-7512-4D9D-9BB4-B1CCDC708143}" type="pres">
      <dgm:prSet presAssocID="{DDCCD097-DCD1-44B7-A764-A931CD9A2F13}" presName="descendantText" presStyleLbl="alignAcc1" presStyleIdx="0" presStyleCnt="3">
        <dgm:presLayoutVars>
          <dgm:bulletEnabled val="1"/>
        </dgm:presLayoutVars>
      </dgm:prSet>
      <dgm:spPr/>
    </dgm:pt>
    <dgm:pt modelId="{EEEF6408-915D-4507-BBB4-D25C6ED6FB4E}" type="pres">
      <dgm:prSet presAssocID="{79134B19-AD2D-4E08-9B1F-8748AC250747}" presName="sp" presStyleCnt="0"/>
      <dgm:spPr/>
    </dgm:pt>
    <dgm:pt modelId="{B3CB10A9-B633-410E-A961-A0C0928E535C}" type="pres">
      <dgm:prSet presAssocID="{2E8C7BAF-A15D-4A05-8E9B-C7E29508F402}" presName="composite" presStyleCnt="0"/>
      <dgm:spPr/>
    </dgm:pt>
    <dgm:pt modelId="{8B0304AA-BAD3-488B-98A1-060743E8F7EE}" type="pres">
      <dgm:prSet presAssocID="{2E8C7BAF-A15D-4A05-8E9B-C7E29508F402}" presName="parentText" presStyleLbl="alignNode1" presStyleIdx="1" presStyleCnt="3">
        <dgm:presLayoutVars>
          <dgm:chMax val="1"/>
          <dgm:bulletEnabled val="1"/>
        </dgm:presLayoutVars>
      </dgm:prSet>
      <dgm:spPr/>
    </dgm:pt>
    <dgm:pt modelId="{4DD6CE14-B5B2-47AD-BDB9-BF79BF598B58}" type="pres">
      <dgm:prSet presAssocID="{2E8C7BAF-A15D-4A05-8E9B-C7E29508F402}" presName="descendantText" presStyleLbl="alignAcc1" presStyleIdx="1" presStyleCnt="3">
        <dgm:presLayoutVars>
          <dgm:bulletEnabled val="1"/>
        </dgm:presLayoutVars>
      </dgm:prSet>
      <dgm:spPr/>
    </dgm:pt>
    <dgm:pt modelId="{E51BFAB3-4A4F-40E4-93F6-367B98E73690}" type="pres">
      <dgm:prSet presAssocID="{513DEBF7-A79D-4D1C-8E95-EDC375DC9162}" presName="sp" presStyleCnt="0"/>
      <dgm:spPr/>
    </dgm:pt>
    <dgm:pt modelId="{2D61AEA1-EB33-4E6F-AA40-9DC7CCFE2ED9}" type="pres">
      <dgm:prSet presAssocID="{3D8C7F10-6D2E-49C6-B6E1-2A95B1752A21}" presName="composite" presStyleCnt="0"/>
      <dgm:spPr/>
    </dgm:pt>
    <dgm:pt modelId="{088EF4C9-422A-4E89-8DD1-EEE9E53648A4}" type="pres">
      <dgm:prSet presAssocID="{3D8C7F10-6D2E-49C6-B6E1-2A95B1752A21}" presName="parentText" presStyleLbl="alignNode1" presStyleIdx="2" presStyleCnt="3">
        <dgm:presLayoutVars>
          <dgm:chMax val="1"/>
          <dgm:bulletEnabled val="1"/>
        </dgm:presLayoutVars>
      </dgm:prSet>
      <dgm:spPr/>
    </dgm:pt>
    <dgm:pt modelId="{7E410F4C-5AC4-4A13-B772-A86B7CB3139D}" type="pres">
      <dgm:prSet presAssocID="{3D8C7F10-6D2E-49C6-B6E1-2A95B1752A21}" presName="descendantText" presStyleLbl="alignAcc1" presStyleIdx="2" presStyleCnt="3">
        <dgm:presLayoutVars>
          <dgm:bulletEnabled val="1"/>
        </dgm:presLayoutVars>
      </dgm:prSet>
      <dgm:spPr/>
    </dgm:pt>
  </dgm:ptLst>
  <dgm:cxnLst>
    <dgm:cxn modelId="{1ABA700C-D9FE-4BD2-8D12-1D0307D5292E}" type="presOf" srcId="{39AD7D46-52E0-4FDF-BF94-0E61238477B0}" destId="{7E410F4C-5AC4-4A13-B772-A86B7CB3139D}" srcOrd="0" destOrd="0" presId="urn:microsoft.com/office/officeart/2005/8/layout/chevron2"/>
    <dgm:cxn modelId="{D5D7B525-3DCF-4957-A37D-DD750EA573C7}" srcId="{4A742029-9343-4AF9-8CD7-3A3870AFC6E5}" destId="{2E8C7BAF-A15D-4A05-8E9B-C7E29508F402}" srcOrd="1" destOrd="0" parTransId="{46C86F6D-2BFD-425E-93E9-34896CF9F50D}" sibTransId="{513DEBF7-A79D-4D1C-8E95-EDC375DC9162}"/>
    <dgm:cxn modelId="{2554865C-6C38-4E69-81A9-48933AD05DCD}" type="presOf" srcId="{4A742029-9343-4AF9-8CD7-3A3870AFC6E5}" destId="{695DC34E-3589-4D3B-9242-15EF1CC954AA}" srcOrd="0" destOrd="0" presId="urn:microsoft.com/office/officeart/2005/8/layout/chevron2"/>
    <dgm:cxn modelId="{D1718C44-AAF9-4601-B0F8-2BF936AB8AF2}" type="presOf" srcId="{06F96150-9CD3-4928-B2A9-15636E7317B9}" destId="{F8D0396A-7512-4D9D-9BB4-B1CCDC708143}" srcOrd="0" destOrd="1" presId="urn:microsoft.com/office/officeart/2005/8/layout/chevron2"/>
    <dgm:cxn modelId="{711BA764-F9B5-4AD4-B325-AF077FA38601}" type="presOf" srcId="{48512610-065A-4EE2-B241-CDA56A346937}" destId="{4DD6CE14-B5B2-47AD-BDB9-BF79BF598B58}" srcOrd="0" destOrd="0" presId="urn:microsoft.com/office/officeart/2005/8/layout/chevron2"/>
    <dgm:cxn modelId="{2AC4AE47-6B70-4713-BFFD-81E5D2BB84B3}" srcId="{4A742029-9343-4AF9-8CD7-3A3870AFC6E5}" destId="{DDCCD097-DCD1-44B7-A764-A931CD9A2F13}" srcOrd="0" destOrd="0" parTransId="{05A88437-320C-4646-9741-E9B4E6F95B19}" sibTransId="{79134B19-AD2D-4E08-9B1F-8748AC250747}"/>
    <dgm:cxn modelId="{4BA4C896-1297-4656-921F-767DEAFC8F78}" type="presOf" srcId="{3D8C7F10-6D2E-49C6-B6E1-2A95B1752A21}" destId="{088EF4C9-422A-4E89-8DD1-EEE9E53648A4}" srcOrd="0" destOrd="0" presId="urn:microsoft.com/office/officeart/2005/8/layout/chevron2"/>
    <dgm:cxn modelId="{92C5AD9C-BA11-4E53-9CCD-8C958BFCD660}" type="presOf" srcId="{86D46E58-3212-42D0-910A-29380F8C1A80}" destId="{F8D0396A-7512-4D9D-9BB4-B1CCDC708143}" srcOrd="0" destOrd="0" presId="urn:microsoft.com/office/officeart/2005/8/layout/chevron2"/>
    <dgm:cxn modelId="{C64FCC9C-19E4-4EDA-B9E5-72798106F19D}" srcId="{DDCCD097-DCD1-44B7-A764-A931CD9A2F13}" destId="{06F96150-9CD3-4928-B2A9-15636E7317B9}" srcOrd="1" destOrd="0" parTransId="{454E6582-D304-4DB9-BEEB-268A11152297}" sibTransId="{E00D7C0E-FA12-4D99-A2BF-FB0A65A2E7D5}"/>
    <dgm:cxn modelId="{F597AFA9-40D9-4FE5-A1D9-5205E884FFF1}" srcId="{3D8C7F10-6D2E-49C6-B6E1-2A95B1752A21}" destId="{39AD7D46-52E0-4FDF-BF94-0E61238477B0}" srcOrd="0" destOrd="0" parTransId="{CEE3045A-D97A-4B68-A192-895FED0C79CF}" sibTransId="{52779C72-10B3-461E-838B-AB7A261AE4D5}"/>
    <dgm:cxn modelId="{C5AD4AC5-75D1-4B54-AFB7-55E31B88321B}" srcId="{2E8C7BAF-A15D-4A05-8E9B-C7E29508F402}" destId="{48512610-065A-4EE2-B241-CDA56A346937}" srcOrd="0" destOrd="0" parTransId="{7B23EE0A-EBA2-4D99-B22A-DDCB16911E16}" sibTransId="{31E87D83-7245-4468-9B46-C87AEEE440D2}"/>
    <dgm:cxn modelId="{8C735BD0-D36B-4508-B7FC-E0F376E389CA}" type="presOf" srcId="{2E8C7BAF-A15D-4A05-8E9B-C7E29508F402}" destId="{8B0304AA-BAD3-488B-98A1-060743E8F7EE}" srcOrd="0" destOrd="0" presId="urn:microsoft.com/office/officeart/2005/8/layout/chevron2"/>
    <dgm:cxn modelId="{4F2719D6-FDC1-45BD-B8EA-D1B8734BCAD5}" srcId="{4A742029-9343-4AF9-8CD7-3A3870AFC6E5}" destId="{3D8C7F10-6D2E-49C6-B6E1-2A95B1752A21}" srcOrd="2" destOrd="0" parTransId="{120B6A80-33EC-493B-AFEC-4531ACE18981}" sibTransId="{5C11BEC6-0DAA-4E2C-8EDA-98F5B643E2E6}"/>
    <dgm:cxn modelId="{AA88A5D7-60CA-4985-874B-7A6D5ECF1F1A}" type="presOf" srcId="{DDCCD097-DCD1-44B7-A764-A931CD9A2F13}" destId="{5A433EC4-532A-4C61-99CF-A7F39CC97856}" srcOrd="0" destOrd="0" presId="urn:microsoft.com/office/officeart/2005/8/layout/chevron2"/>
    <dgm:cxn modelId="{BB5F83E4-DF65-49A3-8202-3326C3D6EC1D}" srcId="{DDCCD097-DCD1-44B7-A764-A931CD9A2F13}" destId="{86D46E58-3212-42D0-910A-29380F8C1A80}" srcOrd="0" destOrd="0" parTransId="{D67927B0-CD8B-40A2-AA66-577290106963}" sibTransId="{0868C0DF-2144-4E45-8079-68AAF80256BB}"/>
    <dgm:cxn modelId="{086FEA59-AB25-4C36-BEED-DCF06363BD8E}" type="presParOf" srcId="{695DC34E-3589-4D3B-9242-15EF1CC954AA}" destId="{F1550806-7D15-482D-A44B-699CC2E9934B}" srcOrd="0" destOrd="0" presId="urn:microsoft.com/office/officeart/2005/8/layout/chevron2"/>
    <dgm:cxn modelId="{80D55821-162D-4151-BE3A-184639023306}" type="presParOf" srcId="{F1550806-7D15-482D-A44B-699CC2E9934B}" destId="{5A433EC4-532A-4C61-99CF-A7F39CC97856}" srcOrd="0" destOrd="0" presId="urn:microsoft.com/office/officeart/2005/8/layout/chevron2"/>
    <dgm:cxn modelId="{6CFD438F-0DD7-452C-ACCF-116D936F3229}" type="presParOf" srcId="{F1550806-7D15-482D-A44B-699CC2E9934B}" destId="{F8D0396A-7512-4D9D-9BB4-B1CCDC708143}" srcOrd="1" destOrd="0" presId="urn:microsoft.com/office/officeart/2005/8/layout/chevron2"/>
    <dgm:cxn modelId="{F558B328-157F-4F2B-A8FC-47ABCE992E81}" type="presParOf" srcId="{695DC34E-3589-4D3B-9242-15EF1CC954AA}" destId="{EEEF6408-915D-4507-BBB4-D25C6ED6FB4E}" srcOrd="1" destOrd="0" presId="urn:microsoft.com/office/officeart/2005/8/layout/chevron2"/>
    <dgm:cxn modelId="{CDACDDB2-2045-44B6-94A5-3DB0FC016043}" type="presParOf" srcId="{695DC34E-3589-4D3B-9242-15EF1CC954AA}" destId="{B3CB10A9-B633-410E-A961-A0C0928E535C}" srcOrd="2" destOrd="0" presId="urn:microsoft.com/office/officeart/2005/8/layout/chevron2"/>
    <dgm:cxn modelId="{715EFFCC-B15F-4D85-BF5A-C1B0DF7A70B1}" type="presParOf" srcId="{B3CB10A9-B633-410E-A961-A0C0928E535C}" destId="{8B0304AA-BAD3-488B-98A1-060743E8F7EE}" srcOrd="0" destOrd="0" presId="urn:microsoft.com/office/officeart/2005/8/layout/chevron2"/>
    <dgm:cxn modelId="{664DEB6C-94D2-4A3F-8839-799453BF36B2}" type="presParOf" srcId="{B3CB10A9-B633-410E-A961-A0C0928E535C}" destId="{4DD6CE14-B5B2-47AD-BDB9-BF79BF598B58}" srcOrd="1" destOrd="0" presId="urn:microsoft.com/office/officeart/2005/8/layout/chevron2"/>
    <dgm:cxn modelId="{B57EFDB0-B991-4C28-8A20-66C818804833}" type="presParOf" srcId="{695DC34E-3589-4D3B-9242-15EF1CC954AA}" destId="{E51BFAB3-4A4F-40E4-93F6-367B98E73690}" srcOrd="3" destOrd="0" presId="urn:microsoft.com/office/officeart/2005/8/layout/chevron2"/>
    <dgm:cxn modelId="{05C8D85E-5F29-4A9C-8452-0A3E867EB3F2}" type="presParOf" srcId="{695DC34E-3589-4D3B-9242-15EF1CC954AA}" destId="{2D61AEA1-EB33-4E6F-AA40-9DC7CCFE2ED9}" srcOrd="4" destOrd="0" presId="urn:microsoft.com/office/officeart/2005/8/layout/chevron2"/>
    <dgm:cxn modelId="{B32ADB52-8A2F-40FE-9A74-F20CDFE763F8}" type="presParOf" srcId="{2D61AEA1-EB33-4E6F-AA40-9DC7CCFE2ED9}" destId="{088EF4C9-422A-4E89-8DD1-EEE9E53648A4}" srcOrd="0" destOrd="0" presId="urn:microsoft.com/office/officeart/2005/8/layout/chevron2"/>
    <dgm:cxn modelId="{CDCA38BE-6CD6-46D6-9D60-E17C197CF720}" type="presParOf" srcId="{2D61AEA1-EB33-4E6F-AA40-9DC7CCFE2ED9}" destId="{7E410F4C-5AC4-4A13-B772-A86B7CB3139D}"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DCCD097-DCD1-44B7-A764-A931CD9A2F13}">
      <dgm:prSet phldrT="[Text]"/>
      <dgm:spPr/>
      <dgm:t>
        <a:bodyPr/>
        <a:lstStyle/>
        <a:p>
          <a:r>
            <a:rPr lang="en-US" dirty="0"/>
            <a:t>1</a:t>
          </a:r>
        </a:p>
      </dgm:t>
    </dgm:pt>
    <dgm:pt modelId="{05A88437-320C-4646-9741-E9B4E6F95B19}" type="parTrans" cxnId="{2AC4AE47-6B70-4713-BFFD-81E5D2BB84B3}">
      <dgm:prSet/>
      <dgm:spPr/>
      <dgm:t>
        <a:bodyPr/>
        <a:lstStyle/>
        <a:p>
          <a:endParaRPr lang="en-US"/>
        </a:p>
      </dgm:t>
    </dgm:pt>
    <dgm:pt modelId="{79134B19-AD2D-4E08-9B1F-8748AC250747}" type="sibTrans" cxnId="{2AC4AE47-6B70-4713-BFFD-81E5D2BB84B3}">
      <dgm:prSet/>
      <dgm:spPr/>
      <dgm:t>
        <a:bodyPr/>
        <a:lstStyle/>
        <a:p>
          <a:endParaRPr lang="en-US"/>
        </a:p>
      </dgm:t>
    </dgm:pt>
    <dgm:pt modelId="{86D46E58-3212-42D0-910A-29380F8C1A80}">
      <dgm:prSet phldrT="[Text]"/>
      <dgm:spPr/>
      <dgm:t>
        <a:bodyPr/>
        <a:lstStyle/>
        <a:p>
          <a:r>
            <a:rPr lang="en-US" dirty="0"/>
            <a:t>DATA COLLECTION AND PREPROCESSING</a:t>
          </a:r>
        </a:p>
      </dgm:t>
    </dgm:pt>
    <dgm:pt modelId="{D67927B0-CD8B-40A2-AA66-577290106963}" type="parTrans" cxnId="{BB5F83E4-DF65-49A3-8202-3326C3D6EC1D}">
      <dgm:prSet/>
      <dgm:spPr/>
      <dgm:t>
        <a:bodyPr/>
        <a:lstStyle/>
        <a:p>
          <a:endParaRPr lang="en-US"/>
        </a:p>
      </dgm:t>
    </dgm:pt>
    <dgm:pt modelId="{0868C0DF-2144-4E45-8079-68AAF80256BB}" type="sibTrans" cxnId="{BB5F83E4-DF65-49A3-8202-3326C3D6EC1D}">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F1550806-7D15-482D-A44B-699CC2E9934B}" type="pres">
      <dgm:prSet presAssocID="{DDCCD097-DCD1-44B7-A764-A931CD9A2F13}" presName="composite" presStyleCnt="0"/>
      <dgm:spPr/>
    </dgm:pt>
    <dgm:pt modelId="{5A433EC4-532A-4C61-99CF-A7F39CC97856}" type="pres">
      <dgm:prSet presAssocID="{DDCCD097-DCD1-44B7-A764-A931CD9A2F13}" presName="parentText" presStyleLbl="alignNode1" presStyleIdx="0" presStyleCnt="1">
        <dgm:presLayoutVars>
          <dgm:chMax val="1"/>
          <dgm:bulletEnabled val="1"/>
        </dgm:presLayoutVars>
      </dgm:prSet>
      <dgm:spPr/>
    </dgm:pt>
    <dgm:pt modelId="{F8D0396A-7512-4D9D-9BB4-B1CCDC708143}" type="pres">
      <dgm:prSet presAssocID="{DDCCD097-DCD1-44B7-A764-A931CD9A2F13}" presName="descendantText" presStyleLbl="alignAcc1" presStyleIdx="0" presStyleCnt="1" custLinFactNeighborY="-6620">
        <dgm:presLayoutVars>
          <dgm:bulletEnabled val="1"/>
        </dgm:presLayoutVars>
      </dgm:prSet>
      <dgm:spPr/>
    </dgm:pt>
  </dgm:ptLst>
  <dgm:cxnLst>
    <dgm:cxn modelId="{2554865C-6C38-4E69-81A9-48933AD05DCD}" type="presOf" srcId="{4A742029-9343-4AF9-8CD7-3A3870AFC6E5}" destId="{695DC34E-3589-4D3B-9242-15EF1CC954AA}" srcOrd="0" destOrd="0" presId="urn:microsoft.com/office/officeart/2005/8/layout/chevron2"/>
    <dgm:cxn modelId="{2AC4AE47-6B70-4713-BFFD-81E5D2BB84B3}" srcId="{4A742029-9343-4AF9-8CD7-3A3870AFC6E5}" destId="{DDCCD097-DCD1-44B7-A764-A931CD9A2F13}" srcOrd="0" destOrd="0" parTransId="{05A88437-320C-4646-9741-E9B4E6F95B19}" sibTransId="{79134B19-AD2D-4E08-9B1F-8748AC250747}"/>
    <dgm:cxn modelId="{92C5AD9C-BA11-4E53-9CCD-8C958BFCD660}" type="presOf" srcId="{86D46E58-3212-42D0-910A-29380F8C1A80}" destId="{F8D0396A-7512-4D9D-9BB4-B1CCDC708143}" srcOrd="0" destOrd="0" presId="urn:microsoft.com/office/officeart/2005/8/layout/chevron2"/>
    <dgm:cxn modelId="{AA88A5D7-60CA-4985-874B-7A6D5ECF1F1A}" type="presOf" srcId="{DDCCD097-DCD1-44B7-A764-A931CD9A2F13}" destId="{5A433EC4-532A-4C61-99CF-A7F39CC97856}" srcOrd="0" destOrd="0" presId="urn:microsoft.com/office/officeart/2005/8/layout/chevron2"/>
    <dgm:cxn modelId="{BB5F83E4-DF65-49A3-8202-3326C3D6EC1D}" srcId="{DDCCD097-DCD1-44B7-A764-A931CD9A2F13}" destId="{86D46E58-3212-42D0-910A-29380F8C1A80}" srcOrd="0" destOrd="0" parTransId="{D67927B0-CD8B-40A2-AA66-577290106963}" sibTransId="{0868C0DF-2144-4E45-8079-68AAF80256BB}"/>
    <dgm:cxn modelId="{086FEA59-AB25-4C36-BEED-DCF06363BD8E}" type="presParOf" srcId="{695DC34E-3589-4D3B-9242-15EF1CC954AA}" destId="{F1550806-7D15-482D-A44B-699CC2E9934B}" srcOrd="0" destOrd="0" presId="urn:microsoft.com/office/officeart/2005/8/layout/chevron2"/>
    <dgm:cxn modelId="{80D55821-162D-4151-BE3A-184639023306}" type="presParOf" srcId="{F1550806-7D15-482D-A44B-699CC2E9934B}" destId="{5A433EC4-532A-4C61-99CF-A7F39CC97856}" srcOrd="0" destOrd="0" presId="urn:microsoft.com/office/officeart/2005/8/layout/chevron2"/>
    <dgm:cxn modelId="{6CFD438F-0DD7-452C-ACCF-116D936F3229}" type="presParOf" srcId="{F1550806-7D15-482D-A44B-699CC2E9934B}" destId="{F8D0396A-7512-4D9D-9BB4-B1CCDC70814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DCCD097-DCD1-44B7-A764-A931CD9A2F13}">
      <dgm:prSet phldrT="[Text]"/>
      <dgm:spPr/>
      <dgm:t>
        <a:bodyPr/>
        <a:lstStyle/>
        <a:p>
          <a:r>
            <a:rPr lang="en-US" dirty="0"/>
            <a:t>1</a:t>
          </a:r>
        </a:p>
      </dgm:t>
    </dgm:pt>
    <dgm:pt modelId="{05A88437-320C-4646-9741-E9B4E6F95B19}" type="parTrans" cxnId="{2AC4AE47-6B70-4713-BFFD-81E5D2BB84B3}">
      <dgm:prSet/>
      <dgm:spPr/>
      <dgm:t>
        <a:bodyPr/>
        <a:lstStyle/>
        <a:p>
          <a:endParaRPr lang="en-US"/>
        </a:p>
      </dgm:t>
    </dgm:pt>
    <dgm:pt modelId="{79134B19-AD2D-4E08-9B1F-8748AC250747}" type="sibTrans" cxnId="{2AC4AE47-6B70-4713-BFFD-81E5D2BB84B3}">
      <dgm:prSet/>
      <dgm:spPr/>
      <dgm:t>
        <a:bodyPr/>
        <a:lstStyle/>
        <a:p>
          <a:endParaRPr lang="en-US"/>
        </a:p>
      </dgm:t>
    </dgm:pt>
    <dgm:pt modelId="{86D46E58-3212-42D0-910A-29380F8C1A80}">
      <dgm:prSet phldrT="[Text]"/>
      <dgm:spPr/>
      <dgm:t>
        <a:bodyPr/>
        <a:lstStyle/>
        <a:p>
          <a:r>
            <a:rPr lang="en-US" dirty="0"/>
            <a:t>DATA COLLECTION AND PREPROCESSING</a:t>
          </a:r>
        </a:p>
      </dgm:t>
    </dgm:pt>
    <dgm:pt modelId="{D67927B0-CD8B-40A2-AA66-577290106963}" type="parTrans" cxnId="{BB5F83E4-DF65-49A3-8202-3326C3D6EC1D}">
      <dgm:prSet/>
      <dgm:spPr/>
      <dgm:t>
        <a:bodyPr/>
        <a:lstStyle/>
        <a:p>
          <a:endParaRPr lang="en-US"/>
        </a:p>
      </dgm:t>
    </dgm:pt>
    <dgm:pt modelId="{0868C0DF-2144-4E45-8079-68AAF80256BB}" type="sibTrans" cxnId="{BB5F83E4-DF65-49A3-8202-3326C3D6EC1D}">
      <dgm:prSet/>
      <dgm:spPr/>
      <dgm:t>
        <a:bodyPr/>
        <a:lstStyle/>
        <a:p>
          <a:endParaRPr lang="en-US"/>
        </a:p>
      </dgm:t>
    </dgm:pt>
    <dgm:pt modelId="{2E8C7BAF-A15D-4A05-8E9B-C7E29508F402}">
      <dgm:prSet phldrT="[Text]"/>
      <dgm:spPr/>
      <dgm:t>
        <a:bodyPr/>
        <a:lstStyle/>
        <a:p>
          <a:r>
            <a:rPr lang="en-US" dirty="0"/>
            <a:t>2</a:t>
          </a:r>
        </a:p>
      </dgm:t>
    </dgm:pt>
    <dgm:pt modelId="{46C86F6D-2BFD-425E-93E9-34896CF9F50D}" type="parTrans" cxnId="{D5D7B525-3DCF-4957-A37D-DD750EA573C7}">
      <dgm:prSet/>
      <dgm:spPr/>
      <dgm:t>
        <a:bodyPr/>
        <a:lstStyle/>
        <a:p>
          <a:endParaRPr lang="en-US"/>
        </a:p>
      </dgm:t>
    </dgm:pt>
    <dgm:pt modelId="{513DEBF7-A79D-4D1C-8E95-EDC375DC9162}" type="sibTrans" cxnId="{D5D7B525-3DCF-4957-A37D-DD750EA573C7}">
      <dgm:prSet/>
      <dgm:spPr/>
      <dgm:t>
        <a:bodyPr/>
        <a:lstStyle/>
        <a:p>
          <a:endParaRPr lang="en-US"/>
        </a:p>
      </dgm:t>
    </dgm:pt>
    <dgm:pt modelId="{48512610-065A-4EE2-B241-CDA56A346937}">
      <dgm:prSet phldrT="[Text]"/>
      <dgm:spPr/>
      <dgm:t>
        <a:bodyPr/>
        <a:lstStyle/>
        <a:p>
          <a:r>
            <a:rPr lang="en-US" dirty="0"/>
            <a:t>MACHINE LEARNING MODEL SELECTION AND TRAINING</a:t>
          </a:r>
        </a:p>
      </dgm:t>
    </dgm:pt>
    <dgm:pt modelId="{7B23EE0A-EBA2-4D99-B22A-DDCB16911E16}" type="parTrans" cxnId="{C5AD4AC5-75D1-4B54-AFB7-55E31B88321B}">
      <dgm:prSet/>
      <dgm:spPr/>
      <dgm:t>
        <a:bodyPr/>
        <a:lstStyle/>
        <a:p>
          <a:endParaRPr lang="en-US"/>
        </a:p>
      </dgm:t>
    </dgm:pt>
    <dgm:pt modelId="{31E87D83-7245-4468-9B46-C87AEEE440D2}" type="sibTrans" cxnId="{C5AD4AC5-75D1-4B54-AFB7-55E31B88321B}">
      <dgm:prSet/>
      <dgm:spPr/>
      <dgm:t>
        <a:bodyPr/>
        <a:lstStyle/>
        <a:p>
          <a:endParaRPr lang="en-US"/>
        </a:p>
      </dgm:t>
    </dgm:pt>
    <dgm:pt modelId="{3D8C7F10-6D2E-49C6-B6E1-2A95B1752A21}">
      <dgm:prSet phldrT="[Text]"/>
      <dgm:spPr/>
      <dgm:t>
        <a:bodyPr/>
        <a:lstStyle/>
        <a:p>
          <a:r>
            <a:rPr lang="en-US" dirty="0"/>
            <a:t>3</a:t>
          </a:r>
        </a:p>
      </dgm:t>
    </dgm:pt>
    <dgm:pt modelId="{120B6A80-33EC-493B-AFEC-4531ACE18981}" type="parTrans" cxnId="{4F2719D6-FDC1-45BD-B8EA-D1B8734BCAD5}">
      <dgm:prSet/>
      <dgm:spPr/>
      <dgm:t>
        <a:bodyPr/>
        <a:lstStyle/>
        <a:p>
          <a:endParaRPr lang="en-US"/>
        </a:p>
      </dgm:t>
    </dgm:pt>
    <dgm:pt modelId="{5C11BEC6-0DAA-4E2C-8EDA-98F5B643E2E6}" type="sibTrans" cxnId="{4F2719D6-FDC1-45BD-B8EA-D1B8734BCAD5}">
      <dgm:prSet/>
      <dgm:spPr/>
      <dgm:t>
        <a:bodyPr/>
        <a:lstStyle/>
        <a:p>
          <a:endParaRPr lang="en-US"/>
        </a:p>
      </dgm:t>
    </dgm:pt>
    <dgm:pt modelId="{06F96150-9CD3-4928-B2A9-15636E7317B9}">
      <dgm:prSet phldrT="[Text]"/>
      <dgm:spPr/>
      <dgm:t>
        <a:bodyPr/>
        <a:lstStyle/>
        <a:p>
          <a:r>
            <a:rPr lang="en-US" dirty="0"/>
            <a:t>ABC CLASSIFICATION IMPLEMENTATION</a:t>
          </a:r>
        </a:p>
      </dgm:t>
    </dgm:pt>
    <dgm:pt modelId="{454E6582-D304-4DB9-BEEB-268A11152297}" type="parTrans" cxnId="{C64FCC9C-19E4-4EDA-B9E5-72798106F19D}">
      <dgm:prSet/>
      <dgm:spPr/>
      <dgm:t>
        <a:bodyPr/>
        <a:lstStyle/>
        <a:p>
          <a:endParaRPr lang="en-US"/>
        </a:p>
      </dgm:t>
    </dgm:pt>
    <dgm:pt modelId="{E00D7C0E-FA12-4D99-A2BF-FB0A65A2E7D5}" type="sibTrans" cxnId="{C64FCC9C-19E4-4EDA-B9E5-72798106F19D}">
      <dgm:prSet/>
      <dgm:spPr/>
      <dgm:t>
        <a:bodyPr/>
        <a:lstStyle/>
        <a:p>
          <a:endParaRPr lang="en-US"/>
        </a:p>
      </dgm:t>
    </dgm:pt>
    <dgm:pt modelId="{39AD7D46-52E0-4FDF-BF94-0E61238477B0}">
      <dgm:prSet phldrT="[Text]"/>
      <dgm:spPr/>
      <dgm:t>
        <a:bodyPr/>
        <a:lstStyle/>
        <a:p>
          <a:r>
            <a:rPr lang="en-US" dirty="0"/>
            <a:t>MODEL EVALUATION AND PERFORMANCE ANALYSIS</a:t>
          </a:r>
        </a:p>
      </dgm:t>
    </dgm:pt>
    <dgm:pt modelId="{52779C72-10B3-461E-838B-AB7A261AE4D5}" type="sibTrans" cxnId="{F597AFA9-40D9-4FE5-A1D9-5205E884FFF1}">
      <dgm:prSet/>
      <dgm:spPr/>
      <dgm:t>
        <a:bodyPr/>
        <a:lstStyle/>
        <a:p>
          <a:endParaRPr lang="en-US"/>
        </a:p>
      </dgm:t>
    </dgm:pt>
    <dgm:pt modelId="{CEE3045A-D97A-4B68-A192-895FED0C79CF}" type="parTrans" cxnId="{F597AFA9-40D9-4FE5-A1D9-5205E884FFF1}">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F1550806-7D15-482D-A44B-699CC2E9934B}" type="pres">
      <dgm:prSet presAssocID="{DDCCD097-DCD1-44B7-A764-A931CD9A2F13}" presName="composite" presStyleCnt="0"/>
      <dgm:spPr/>
    </dgm:pt>
    <dgm:pt modelId="{5A433EC4-532A-4C61-99CF-A7F39CC97856}" type="pres">
      <dgm:prSet presAssocID="{DDCCD097-DCD1-44B7-A764-A931CD9A2F13}" presName="parentText" presStyleLbl="alignNode1" presStyleIdx="0" presStyleCnt="3">
        <dgm:presLayoutVars>
          <dgm:chMax val="1"/>
          <dgm:bulletEnabled val="1"/>
        </dgm:presLayoutVars>
      </dgm:prSet>
      <dgm:spPr/>
    </dgm:pt>
    <dgm:pt modelId="{F8D0396A-7512-4D9D-9BB4-B1CCDC708143}" type="pres">
      <dgm:prSet presAssocID="{DDCCD097-DCD1-44B7-A764-A931CD9A2F13}" presName="descendantText" presStyleLbl="alignAcc1" presStyleIdx="0" presStyleCnt="3">
        <dgm:presLayoutVars>
          <dgm:bulletEnabled val="1"/>
        </dgm:presLayoutVars>
      </dgm:prSet>
      <dgm:spPr/>
    </dgm:pt>
    <dgm:pt modelId="{EEEF6408-915D-4507-BBB4-D25C6ED6FB4E}" type="pres">
      <dgm:prSet presAssocID="{79134B19-AD2D-4E08-9B1F-8748AC250747}" presName="sp" presStyleCnt="0"/>
      <dgm:spPr/>
    </dgm:pt>
    <dgm:pt modelId="{B3CB10A9-B633-410E-A961-A0C0928E535C}" type="pres">
      <dgm:prSet presAssocID="{2E8C7BAF-A15D-4A05-8E9B-C7E29508F402}" presName="composite" presStyleCnt="0"/>
      <dgm:spPr/>
    </dgm:pt>
    <dgm:pt modelId="{8B0304AA-BAD3-488B-98A1-060743E8F7EE}" type="pres">
      <dgm:prSet presAssocID="{2E8C7BAF-A15D-4A05-8E9B-C7E29508F402}" presName="parentText" presStyleLbl="alignNode1" presStyleIdx="1" presStyleCnt="3">
        <dgm:presLayoutVars>
          <dgm:chMax val="1"/>
          <dgm:bulletEnabled val="1"/>
        </dgm:presLayoutVars>
      </dgm:prSet>
      <dgm:spPr/>
    </dgm:pt>
    <dgm:pt modelId="{4DD6CE14-B5B2-47AD-BDB9-BF79BF598B58}" type="pres">
      <dgm:prSet presAssocID="{2E8C7BAF-A15D-4A05-8E9B-C7E29508F402}" presName="descendantText" presStyleLbl="alignAcc1" presStyleIdx="1" presStyleCnt="3">
        <dgm:presLayoutVars>
          <dgm:bulletEnabled val="1"/>
        </dgm:presLayoutVars>
      </dgm:prSet>
      <dgm:spPr/>
    </dgm:pt>
    <dgm:pt modelId="{E51BFAB3-4A4F-40E4-93F6-367B98E73690}" type="pres">
      <dgm:prSet presAssocID="{513DEBF7-A79D-4D1C-8E95-EDC375DC9162}" presName="sp" presStyleCnt="0"/>
      <dgm:spPr/>
    </dgm:pt>
    <dgm:pt modelId="{2D61AEA1-EB33-4E6F-AA40-9DC7CCFE2ED9}" type="pres">
      <dgm:prSet presAssocID="{3D8C7F10-6D2E-49C6-B6E1-2A95B1752A21}" presName="composite" presStyleCnt="0"/>
      <dgm:spPr/>
    </dgm:pt>
    <dgm:pt modelId="{088EF4C9-422A-4E89-8DD1-EEE9E53648A4}" type="pres">
      <dgm:prSet presAssocID="{3D8C7F10-6D2E-49C6-B6E1-2A95B1752A21}" presName="parentText" presStyleLbl="alignNode1" presStyleIdx="2" presStyleCnt="3">
        <dgm:presLayoutVars>
          <dgm:chMax val="1"/>
          <dgm:bulletEnabled val="1"/>
        </dgm:presLayoutVars>
      </dgm:prSet>
      <dgm:spPr/>
    </dgm:pt>
    <dgm:pt modelId="{7E410F4C-5AC4-4A13-B772-A86B7CB3139D}" type="pres">
      <dgm:prSet presAssocID="{3D8C7F10-6D2E-49C6-B6E1-2A95B1752A21}" presName="descendantText" presStyleLbl="alignAcc1" presStyleIdx="2" presStyleCnt="3">
        <dgm:presLayoutVars>
          <dgm:bulletEnabled val="1"/>
        </dgm:presLayoutVars>
      </dgm:prSet>
      <dgm:spPr/>
    </dgm:pt>
  </dgm:ptLst>
  <dgm:cxnLst>
    <dgm:cxn modelId="{1ABA700C-D9FE-4BD2-8D12-1D0307D5292E}" type="presOf" srcId="{39AD7D46-52E0-4FDF-BF94-0E61238477B0}" destId="{7E410F4C-5AC4-4A13-B772-A86B7CB3139D}" srcOrd="0" destOrd="0" presId="urn:microsoft.com/office/officeart/2005/8/layout/chevron2"/>
    <dgm:cxn modelId="{D5D7B525-3DCF-4957-A37D-DD750EA573C7}" srcId="{4A742029-9343-4AF9-8CD7-3A3870AFC6E5}" destId="{2E8C7BAF-A15D-4A05-8E9B-C7E29508F402}" srcOrd="1" destOrd="0" parTransId="{46C86F6D-2BFD-425E-93E9-34896CF9F50D}" sibTransId="{513DEBF7-A79D-4D1C-8E95-EDC375DC9162}"/>
    <dgm:cxn modelId="{2554865C-6C38-4E69-81A9-48933AD05DCD}" type="presOf" srcId="{4A742029-9343-4AF9-8CD7-3A3870AFC6E5}" destId="{695DC34E-3589-4D3B-9242-15EF1CC954AA}" srcOrd="0" destOrd="0" presId="urn:microsoft.com/office/officeart/2005/8/layout/chevron2"/>
    <dgm:cxn modelId="{D1718C44-AAF9-4601-B0F8-2BF936AB8AF2}" type="presOf" srcId="{06F96150-9CD3-4928-B2A9-15636E7317B9}" destId="{F8D0396A-7512-4D9D-9BB4-B1CCDC708143}" srcOrd="0" destOrd="1" presId="urn:microsoft.com/office/officeart/2005/8/layout/chevron2"/>
    <dgm:cxn modelId="{711BA764-F9B5-4AD4-B325-AF077FA38601}" type="presOf" srcId="{48512610-065A-4EE2-B241-CDA56A346937}" destId="{4DD6CE14-B5B2-47AD-BDB9-BF79BF598B58}" srcOrd="0" destOrd="0" presId="urn:microsoft.com/office/officeart/2005/8/layout/chevron2"/>
    <dgm:cxn modelId="{2AC4AE47-6B70-4713-BFFD-81E5D2BB84B3}" srcId="{4A742029-9343-4AF9-8CD7-3A3870AFC6E5}" destId="{DDCCD097-DCD1-44B7-A764-A931CD9A2F13}" srcOrd="0" destOrd="0" parTransId="{05A88437-320C-4646-9741-E9B4E6F95B19}" sibTransId="{79134B19-AD2D-4E08-9B1F-8748AC250747}"/>
    <dgm:cxn modelId="{4BA4C896-1297-4656-921F-767DEAFC8F78}" type="presOf" srcId="{3D8C7F10-6D2E-49C6-B6E1-2A95B1752A21}" destId="{088EF4C9-422A-4E89-8DD1-EEE9E53648A4}" srcOrd="0" destOrd="0" presId="urn:microsoft.com/office/officeart/2005/8/layout/chevron2"/>
    <dgm:cxn modelId="{92C5AD9C-BA11-4E53-9CCD-8C958BFCD660}" type="presOf" srcId="{86D46E58-3212-42D0-910A-29380F8C1A80}" destId="{F8D0396A-7512-4D9D-9BB4-B1CCDC708143}" srcOrd="0" destOrd="0" presId="urn:microsoft.com/office/officeart/2005/8/layout/chevron2"/>
    <dgm:cxn modelId="{C64FCC9C-19E4-4EDA-B9E5-72798106F19D}" srcId="{DDCCD097-DCD1-44B7-A764-A931CD9A2F13}" destId="{06F96150-9CD3-4928-B2A9-15636E7317B9}" srcOrd="1" destOrd="0" parTransId="{454E6582-D304-4DB9-BEEB-268A11152297}" sibTransId="{E00D7C0E-FA12-4D99-A2BF-FB0A65A2E7D5}"/>
    <dgm:cxn modelId="{F597AFA9-40D9-4FE5-A1D9-5205E884FFF1}" srcId="{3D8C7F10-6D2E-49C6-B6E1-2A95B1752A21}" destId="{39AD7D46-52E0-4FDF-BF94-0E61238477B0}" srcOrd="0" destOrd="0" parTransId="{CEE3045A-D97A-4B68-A192-895FED0C79CF}" sibTransId="{52779C72-10B3-461E-838B-AB7A261AE4D5}"/>
    <dgm:cxn modelId="{C5AD4AC5-75D1-4B54-AFB7-55E31B88321B}" srcId="{2E8C7BAF-A15D-4A05-8E9B-C7E29508F402}" destId="{48512610-065A-4EE2-B241-CDA56A346937}" srcOrd="0" destOrd="0" parTransId="{7B23EE0A-EBA2-4D99-B22A-DDCB16911E16}" sibTransId="{31E87D83-7245-4468-9B46-C87AEEE440D2}"/>
    <dgm:cxn modelId="{8C735BD0-D36B-4508-B7FC-E0F376E389CA}" type="presOf" srcId="{2E8C7BAF-A15D-4A05-8E9B-C7E29508F402}" destId="{8B0304AA-BAD3-488B-98A1-060743E8F7EE}" srcOrd="0" destOrd="0" presId="urn:microsoft.com/office/officeart/2005/8/layout/chevron2"/>
    <dgm:cxn modelId="{4F2719D6-FDC1-45BD-B8EA-D1B8734BCAD5}" srcId="{4A742029-9343-4AF9-8CD7-3A3870AFC6E5}" destId="{3D8C7F10-6D2E-49C6-B6E1-2A95B1752A21}" srcOrd="2" destOrd="0" parTransId="{120B6A80-33EC-493B-AFEC-4531ACE18981}" sibTransId="{5C11BEC6-0DAA-4E2C-8EDA-98F5B643E2E6}"/>
    <dgm:cxn modelId="{AA88A5D7-60CA-4985-874B-7A6D5ECF1F1A}" type="presOf" srcId="{DDCCD097-DCD1-44B7-A764-A931CD9A2F13}" destId="{5A433EC4-532A-4C61-99CF-A7F39CC97856}" srcOrd="0" destOrd="0" presId="urn:microsoft.com/office/officeart/2005/8/layout/chevron2"/>
    <dgm:cxn modelId="{BB5F83E4-DF65-49A3-8202-3326C3D6EC1D}" srcId="{DDCCD097-DCD1-44B7-A764-A931CD9A2F13}" destId="{86D46E58-3212-42D0-910A-29380F8C1A80}" srcOrd="0" destOrd="0" parTransId="{D67927B0-CD8B-40A2-AA66-577290106963}" sibTransId="{0868C0DF-2144-4E45-8079-68AAF80256BB}"/>
    <dgm:cxn modelId="{086FEA59-AB25-4C36-BEED-DCF06363BD8E}" type="presParOf" srcId="{695DC34E-3589-4D3B-9242-15EF1CC954AA}" destId="{F1550806-7D15-482D-A44B-699CC2E9934B}" srcOrd="0" destOrd="0" presId="urn:microsoft.com/office/officeart/2005/8/layout/chevron2"/>
    <dgm:cxn modelId="{80D55821-162D-4151-BE3A-184639023306}" type="presParOf" srcId="{F1550806-7D15-482D-A44B-699CC2E9934B}" destId="{5A433EC4-532A-4C61-99CF-A7F39CC97856}" srcOrd="0" destOrd="0" presId="urn:microsoft.com/office/officeart/2005/8/layout/chevron2"/>
    <dgm:cxn modelId="{6CFD438F-0DD7-452C-ACCF-116D936F3229}" type="presParOf" srcId="{F1550806-7D15-482D-A44B-699CC2E9934B}" destId="{F8D0396A-7512-4D9D-9BB4-B1CCDC708143}" srcOrd="1" destOrd="0" presId="urn:microsoft.com/office/officeart/2005/8/layout/chevron2"/>
    <dgm:cxn modelId="{F558B328-157F-4F2B-A8FC-47ABCE992E81}" type="presParOf" srcId="{695DC34E-3589-4D3B-9242-15EF1CC954AA}" destId="{EEEF6408-915D-4507-BBB4-D25C6ED6FB4E}" srcOrd="1" destOrd="0" presId="urn:microsoft.com/office/officeart/2005/8/layout/chevron2"/>
    <dgm:cxn modelId="{CDACDDB2-2045-44B6-94A5-3DB0FC016043}" type="presParOf" srcId="{695DC34E-3589-4D3B-9242-15EF1CC954AA}" destId="{B3CB10A9-B633-410E-A961-A0C0928E535C}" srcOrd="2" destOrd="0" presId="urn:microsoft.com/office/officeart/2005/8/layout/chevron2"/>
    <dgm:cxn modelId="{715EFFCC-B15F-4D85-BF5A-C1B0DF7A70B1}" type="presParOf" srcId="{B3CB10A9-B633-410E-A961-A0C0928E535C}" destId="{8B0304AA-BAD3-488B-98A1-060743E8F7EE}" srcOrd="0" destOrd="0" presId="urn:microsoft.com/office/officeart/2005/8/layout/chevron2"/>
    <dgm:cxn modelId="{664DEB6C-94D2-4A3F-8839-799453BF36B2}" type="presParOf" srcId="{B3CB10A9-B633-410E-A961-A0C0928E535C}" destId="{4DD6CE14-B5B2-47AD-BDB9-BF79BF598B58}" srcOrd="1" destOrd="0" presId="urn:microsoft.com/office/officeart/2005/8/layout/chevron2"/>
    <dgm:cxn modelId="{B57EFDB0-B991-4C28-8A20-66C818804833}" type="presParOf" srcId="{695DC34E-3589-4D3B-9242-15EF1CC954AA}" destId="{E51BFAB3-4A4F-40E4-93F6-367B98E73690}" srcOrd="3" destOrd="0" presId="urn:microsoft.com/office/officeart/2005/8/layout/chevron2"/>
    <dgm:cxn modelId="{05C8D85E-5F29-4A9C-8452-0A3E867EB3F2}" type="presParOf" srcId="{695DC34E-3589-4D3B-9242-15EF1CC954AA}" destId="{2D61AEA1-EB33-4E6F-AA40-9DC7CCFE2ED9}" srcOrd="4" destOrd="0" presId="urn:microsoft.com/office/officeart/2005/8/layout/chevron2"/>
    <dgm:cxn modelId="{B32ADB52-8A2F-40FE-9A74-F20CDFE763F8}" type="presParOf" srcId="{2D61AEA1-EB33-4E6F-AA40-9DC7CCFE2ED9}" destId="{088EF4C9-422A-4E89-8DD1-EEE9E53648A4}" srcOrd="0" destOrd="0" presId="urn:microsoft.com/office/officeart/2005/8/layout/chevron2"/>
    <dgm:cxn modelId="{CDCA38BE-6CD6-46D6-9D60-E17C197CF720}" type="presParOf" srcId="{2D61AEA1-EB33-4E6F-AA40-9DC7CCFE2ED9}" destId="{7E410F4C-5AC4-4A13-B772-A86B7CB3139D}"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DCCD097-DCD1-44B7-A764-A931CD9A2F13}">
      <dgm:prSet phldrT="[Text]"/>
      <dgm:spPr/>
      <dgm:t>
        <a:bodyPr/>
        <a:lstStyle/>
        <a:p>
          <a:r>
            <a:rPr lang="en-US" dirty="0"/>
            <a:t>1</a:t>
          </a:r>
        </a:p>
      </dgm:t>
    </dgm:pt>
    <dgm:pt modelId="{05A88437-320C-4646-9741-E9B4E6F95B19}" type="parTrans" cxnId="{2AC4AE47-6B70-4713-BFFD-81E5D2BB84B3}">
      <dgm:prSet/>
      <dgm:spPr/>
      <dgm:t>
        <a:bodyPr/>
        <a:lstStyle/>
        <a:p>
          <a:endParaRPr lang="en-US"/>
        </a:p>
      </dgm:t>
    </dgm:pt>
    <dgm:pt modelId="{79134B19-AD2D-4E08-9B1F-8748AC250747}" type="sibTrans" cxnId="{2AC4AE47-6B70-4713-BFFD-81E5D2BB84B3}">
      <dgm:prSet/>
      <dgm:spPr/>
      <dgm:t>
        <a:bodyPr/>
        <a:lstStyle/>
        <a:p>
          <a:endParaRPr lang="en-US"/>
        </a:p>
      </dgm:t>
    </dgm:pt>
    <dgm:pt modelId="{86D46E58-3212-42D0-910A-29380F8C1A80}">
      <dgm:prSet phldrT="[Text]"/>
      <dgm:spPr/>
      <dgm:t>
        <a:bodyPr/>
        <a:lstStyle/>
        <a:p>
          <a:r>
            <a:rPr lang="en-US" dirty="0"/>
            <a:t>ABC CLASSIFICATION IMPLEMENTATION</a:t>
          </a:r>
        </a:p>
      </dgm:t>
    </dgm:pt>
    <dgm:pt modelId="{0868C0DF-2144-4E45-8079-68AAF80256BB}" type="sibTrans" cxnId="{BB5F83E4-DF65-49A3-8202-3326C3D6EC1D}">
      <dgm:prSet/>
      <dgm:spPr/>
      <dgm:t>
        <a:bodyPr/>
        <a:lstStyle/>
        <a:p>
          <a:endParaRPr lang="en-US"/>
        </a:p>
      </dgm:t>
    </dgm:pt>
    <dgm:pt modelId="{D67927B0-CD8B-40A2-AA66-577290106963}" type="parTrans" cxnId="{BB5F83E4-DF65-49A3-8202-3326C3D6EC1D}">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F1550806-7D15-482D-A44B-699CC2E9934B}" type="pres">
      <dgm:prSet presAssocID="{DDCCD097-DCD1-44B7-A764-A931CD9A2F13}" presName="composite" presStyleCnt="0"/>
      <dgm:spPr/>
    </dgm:pt>
    <dgm:pt modelId="{5A433EC4-532A-4C61-99CF-A7F39CC97856}" type="pres">
      <dgm:prSet presAssocID="{DDCCD097-DCD1-44B7-A764-A931CD9A2F13}" presName="parentText" presStyleLbl="alignNode1" presStyleIdx="0" presStyleCnt="1">
        <dgm:presLayoutVars>
          <dgm:chMax val="1"/>
          <dgm:bulletEnabled val="1"/>
        </dgm:presLayoutVars>
      </dgm:prSet>
      <dgm:spPr/>
    </dgm:pt>
    <dgm:pt modelId="{F8D0396A-7512-4D9D-9BB4-B1CCDC708143}" type="pres">
      <dgm:prSet presAssocID="{DDCCD097-DCD1-44B7-A764-A931CD9A2F13}" presName="descendantText" presStyleLbl="alignAcc1" presStyleIdx="0" presStyleCnt="1">
        <dgm:presLayoutVars>
          <dgm:bulletEnabled val="1"/>
        </dgm:presLayoutVars>
      </dgm:prSet>
      <dgm:spPr/>
    </dgm:pt>
  </dgm:ptLst>
  <dgm:cxnLst>
    <dgm:cxn modelId="{2554865C-6C38-4E69-81A9-48933AD05DCD}" type="presOf" srcId="{4A742029-9343-4AF9-8CD7-3A3870AFC6E5}" destId="{695DC34E-3589-4D3B-9242-15EF1CC954AA}" srcOrd="0" destOrd="0" presId="urn:microsoft.com/office/officeart/2005/8/layout/chevron2"/>
    <dgm:cxn modelId="{2AC4AE47-6B70-4713-BFFD-81E5D2BB84B3}" srcId="{4A742029-9343-4AF9-8CD7-3A3870AFC6E5}" destId="{DDCCD097-DCD1-44B7-A764-A931CD9A2F13}" srcOrd="0" destOrd="0" parTransId="{05A88437-320C-4646-9741-E9B4E6F95B19}" sibTransId="{79134B19-AD2D-4E08-9B1F-8748AC250747}"/>
    <dgm:cxn modelId="{92C5AD9C-BA11-4E53-9CCD-8C958BFCD660}" type="presOf" srcId="{86D46E58-3212-42D0-910A-29380F8C1A80}" destId="{F8D0396A-7512-4D9D-9BB4-B1CCDC708143}" srcOrd="0" destOrd="0" presId="urn:microsoft.com/office/officeart/2005/8/layout/chevron2"/>
    <dgm:cxn modelId="{AA88A5D7-60CA-4985-874B-7A6D5ECF1F1A}" type="presOf" srcId="{DDCCD097-DCD1-44B7-A764-A931CD9A2F13}" destId="{5A433EC4-532A-4C61-99CF-A7F39CC97856}" srcOrd="0" destOrd="0" presId="urn:microsoft.com/office/officeart/2005/8/layout/chevron2"/>
    <dgm:cxn modelId="{BB5F83E4-DF65-49A3-8202-3326C3D6EC1D}" srcId="{DDCCD097-DCD1-44B7-A764-A931CD9A2F13}" destId="{86D46E58-3212-42D0-910A-29380F8C1A80}" srcOrd="0" destOrd="0" parTransId="{D67927B0-CD8B-40A2-AA66-577290106963}" sibTransId="{0868C0DF-2144-4E45-8079-68AAF80256BB}"/>
    <dgm:cxn modelId="{086FEA59-AB25-4C36-BEED-DCF06363BD8E}" type="presParOf" srcId="{695DC34E-3589-4D3B-9242-15EF1CC954AA}" destId="{F1550806-7D15-482D-A44B-699CC2E9934B}" srcOrd="0" destOrd="0" presId="urn:microsoft.com/office/officeart/2005/8/layout/chevron2"/>
    <dgm:cxn modelId="{80D55821-162D-4151-BE3A-184639023306}" type="presParOf" srcId="{F1550806-7D15-482D-A44B-699CC2E9934B}" destId="{5A433EC4-532A-4C61-99CF-A7F39CC97856}" srcOrd="0" destOrd="0" presId="urn:microsoft.com/office/officeart/2005/8/layout/chevron2"/>
    <dgm:cxn modelId="{6CFD438F-0DD7-452C-ACCF-116D936F3229}" type="presParOf" srcId="{F1550806-7D15-482D-A44B-699CC2E9934B}" destId="{F8D0396A-7512-4D9D-9BB4-B1CCDC70814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DCCD097-DCD1-44B7-A764-A931CD9A2F13}">
      <dgm:prSet phldrT="[Text]"/>
      <dgm:spPr/>
      <dgm:t>
        <a:bodyPr/>
        <a:lstStyle/>
        <a:p>
          <a:r>
            <a:rPr lang="en-US" dirty="0"/>
            <a:t>1</a:t>
          </a:r>
        </a:p>
      </dgm:t>
    </dgm:pt>
    <dgm:pt modelId="{05A88437-320C-4646-9741-E9B4E6F95B19}" type="parTrans" cxnId="{2AC4AE47-6B70-4713-BFFD-81E5D2BB84B3}">
      <dgm:prSet/>
      <dgm:spPr/>
      <dgm:t>
        <a:bodyPr/>
        <a:lstStyle/>
        <a:p>
          <a:endParaRPr lang="en-US"/>
        </a:p>
      </dgm:t>
    </dgm:pt>
    <dgm:pt modelId="{79134B19-AD2D-4E08-9B1F-8748AC250747}" type="sibTrans" cxnId="{2AC4AE47-6B70-4713-BFFD-81E5D2BB84B3}">
      <dgm:prSet/>
      <dgm:spPr/>
      <dgm:t>
        <a:bodyPr/>
        <a:lstStyle/>
        <a:p>
          <a:endParaRPr lang="en-US"/>
        </a:p>
      </dgm:t>
    </dgm:pt>
    <dgm:pt modelId="{86D46E58-3212-42D0-910A-29380F8C1A80}">
      <dgm:prSet phldrT="[Text]"/>
      <dgm:spPr/>
      <dgm:t>
        <a:bodyPr/>
        <a:lstStyle/>
        <a:p>
          <a:r>
            <a:rPr lang="en-US" dirty="0"/>
            <a:t>DATA COLLECTION AND PREPROCESSING</a:t>
          </a:r>
        </a:p>
      </dgm:t>
    </dgm:pt>
    <dgm:pt modelId="{D67927B0-CD8B-40A2-AA66-577290106963}" type="parTrans" cxnId="{BB5F83E4-DF65-49A3-8202-3326C3D6EC1D}">
      <dgm:prSet/>
      <dgm:spPr/>
      <dgm:t>
        <a:bodyPr/>
        <a:lstStyle/>
        <a:p>
          <a:endParaRPr lang="en-US"/>
        </a:p>
      </dgm:t>
    </dgm:pt>
    <dgm:pt modelId="{0868C0DF-2144-4E45-8079-68AAF80256BB}" type="sibTrans" cxnId="{BB5F83E4-DF65-49A3-8202-3326C3D6EC1D}">
      <dgm:prSet/>
      <dgm:spPr/>
      <dgm:t>
        <a:bodyPr/>
        <a:lstStyle/>
        <a:p>
          <a:endParaRPr lang="en-US"/>
        </a:p>
      </dgm:t>
    </dgm:pt>
    <dgm:pt modelId="{2E8C7BAF-A15D-4A05-8E9B-C7E29508F402}">
      <dgm:prSet phldrT="[Text]"/>
      <dgm:spPr/>
      <dgm:t>
        <a:bodyPr/>
        <a:lstStyle/>
        <a:p>
          <a:r>
            <a:rPr lang="en-US" dirty="0"/>
            <a:t>2</a:t>
          </a:r>
        </a:p>
      </dgm:t>
    </dgm:pt>
    <dgm:pt modelId="{46C86F6D-2BFD-425E-93E9-34896CF9F50D}" type="parTrans" cxnId="{D5D7B525-3DCF-4957-A37D-DD750EA573C7}">
      <dgm:prSet/>
      <dgm:spPr/>
      <dgm:t>
        <a:bodyPr/>
        <a:lstStyle/>
        <a:p>
          <a:endParaRPr lang="en-US"/>
        </a:p>
      </dgm:t>
    </dgm:pt>
    <dgm:pt modelId="{513DEBF7-A79D-4D1C-8E95-EDC375DC9162}" type="sibTrans" cxnId="{D5D7B525-3DCF-4957-A37D-DD750EA573C7}">
      <dgm:prSet/>
      <dgm:spPr/>
      <dgm:t>
        <a:bodyPr/>
        <a:lstStyle/>
        <a:p>
          <a:endParaRPr lang="en-US"/>
        </a:p>
      </dgm:t>
    </dgm:pt>
    <dgm:pt modelId="{48512610-065A-4EE2-B241-CDA56A346937}">
      <dgm:prSet phldrT="[Text]"/>
      <dgm:spPr/>
      <dgm:t>
        <a:bodyPr/>
        <a:lstStyle/>
        <a:p>
          <a:r>
            <a:rPr lang="en-US" dirty="0"/>
            <a:t>MACHINE LEARNING MODEL SELECTION AND TRAINING</a:t>
          </a:r>
        </a:p>
      </dgm:t>
    </dgm:pt>
    <dgm:pt modelId="{7B23EE0A-EBA2-4D99-B22A-DDCB16911E16}" type="parTrans" cxnId="{C5AD4AC5-75D1-4B54-AFB7-55E31B88321B}">
      <dgm:prSet/>
      <dgm:spPr/>
      <dgm:t>
        <a:bodyPr/>
        <a:lstStyle/>
        <a:p>
          <a:endParaRPr lang="en-US"/>
        </a:p>
      </dgm:t>
    </dgm:pt>
    <dgm:pt modelId="{31E87D83-7245-4468-9B46-C87AEEE440D2}" type="sibTrans" cxnId="{C5AD4AC5-75D1-4B54-AFB7-55E31B88321B}">
      <dgm:prSet/>
      <dgm:spPr/>
      <dgm:t>
        <a:bodyPr/>
        <a:lstStyle/>
        <a:p>
          <a:endParaRPr lang="en-US"/>
        </a:p>
      </dgm:t>
    </dgm:pt>
    <dgm:pt modelId="{3D8C7F10-6D2E-49C6-B6E1-2A95B1752A21}">
      <dgm:prSet phldrT="[Text]"/>
      <dgm:spPr/>
      <dgm:t>
        <a:bodyPr/>
        <a:lstStyle/>
        <a:p>
          <a:r>
            <a:rPr lang="en-US" dirty="0"/>
            <a:t>3</a:t>
          </a:r>
        </a:p>
      </dgm:t>
    </dgm:pt>
    <dgm:pt modelId="{120B6A80-33EC-493B-AFEC-4531ACE18981}" type="parTrans" cxnId="{4F2719D6-FDC1-45BD-B8EA-D1B8734BCAD5}">
      <dgm:prSet/>
      <dgm:spPr/>
      <dgm:t>
        <a:bodyPr/>
        <a:lstStyle/>
        <a:p>
          <a:endParaRPr lang="en-US"/>
        </a:p>
      </dgm:t>
    </dgm:pt>
    <dgm:pt modelId="{5C11BEC6-0DAA-4E2C-8EDA-98F5B643E2E6}" type="sibTrans" cxnId="{4F2719D6-FDC1-45BD-B8EA-D1B8734BCAD5}">
      <dgm:prSet/>
      <dgm:spPr/>
      <dgm:t>
        <a:bodyPr/>
        <a:lstStyle/>
        <a:p>
          <a:endParaRPr lang="en-US"/>
        </a:p>
      </dgm:t>
    </dgm:pt>
    <dgm:pt modelId="{06F96150-9CD3-4928-B2A9-15636E7317B9}">
      <dgm:prSet phldrT="[Text]"/>
      <dgm:spPr/>
      <dgm:t>
        <a:bodyPr/>
        <a:lstStyle/>
        <a:p>
          <a:r>
            <a:rPr lang="en-US" dirty="0"/>
            <a:t>ABC CLASSIFICATION IMPLEMENTATION</a:t>
          </a:r>
        </a:p>
      </dgm:t>
    </dgm:pt>
    <dgm:pt modelId="{454E6582-D304-4DB9-BEEB-268A11152297}" type="parTrans" cxnId="{C64FCC9C-19E4-4EDA-B9E5-72798106F19D}">
      <dgm:prSet/>
      <dgm:spPr/>
      <dgm:t>
        <a:bodyPr/>
        <a:lstStyle/>
        <a:p>
          <a:endParaRPr lang="en-US"/>
        </a:p>
      </dgm:t>
    </dgm:pt>
    <dgm:pt modelId="{E00D7C0E-FA12-4D99-A2BF-FB0A65A2E7D5}" type="sibTrans" cxnId="{C64FCC9C-19E4-4EDA-B9E5-72798106F19D}">
      <dgm:prSet/>
      <dgm:spPr/>
      <dgm:t>
        <a:bodyPr/>
        <a:lstStyle/>
        <a:p>
          <a:endParaRPr lang="en-US"/>
        </a:p>
      </dgm:t>
    </dgm:pt>
    <dgm:pt modelId="{39AD7D46-52E0-4FDF-BF94-0E61238477B0}">
      <dgm:prSet phldrT="[Text]"/>
      <dgm:spPr/>
      <dgm:t>
        <a:bodyPr/>
        <a:lstStyle/>
        <a:p>
          <a:r>
            <a:rPr lang="en-US" dirty="0"/>
            <a:t>MODEL EVALUATION AND PERFORMANCE ANALYSIS</a:t>
          </a:r>
        </a:p>
      </dgm:t>
    </dgm:pt>
    <dgm:pt modelId="{52779C72-10B3-461E-838B-AB7A261AE4D5}" type="sibTrans" cxnId="{F597AFA9-40D9-4FE5-A1D9-5205E884FFF1}">
      <dgm:prSet/>
      <dgm:spPr/>
      <dgm:t>
        <a:bodyPr/>
        <a:lstStyle/>
        <a:p>
          <a:endParaRPr lang="en-US"/>
        </a:p>
      </dgm:t>
    </dgm:pt>
    <dgm:pt modelId="{CEE3045A-D97A-4B68-A192-895FED0C79CF}" type="parTrans" cxnId="{F597AFA9-40D9-4FE5-A1D9-5205E884FFF1}">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F1550806-7D15-482D-A44B-699CC2E9934B}" type="pres">
      <dgm:prSet presAssocID="{DDCCD097-DCD1-44B7-A764-A931CD9A2F13}" presName="composite" presStyleCnt="0"/>
      <dgm:spPr/>
    </dgm:pt>
    <dgm:pt modelId="{5A433EC4-532A-4C61-99CF-A7F39CC97856}" type="pres">
      <dgm:prSet presAssocID="{DDCCD097-DCD1-44B7-A764-A931CD9A2F13}" presName="parentText" presStyleLbl="alignNode1" presStyleIdx="0" presStyleCnt="3">
        <dgm:presLayoutVars>
          <dgm:chMax val="1"/>
          <dgm:bulletEnabled val="1"/>
        </dgm:presLayoutVars>
      </dgm:prSet>
      <dgm:spPr/>
    </dgm:pt>
    <dgm:pt modelId="{F8D0396A-7512-4D9D-9BB4-B1CCDC708143}" type="pres">
      <dgm:prSet presAssocID="{DDCCD097-DCD1-44B7-A764-A931CD9A2F13}" presName="descendantText" presStyleLbl="alignAcc1" presStyleIdx="0" presStyleCnt="3">
        <dgm:presLayoutVars>
          <dgm:bulletEnabled val="1"/>
        </dgm:presLayoutVars>
      </dgm:prSet>
      <dgm:spPr/>
    </dgm:pt>
    <dgm:pt modelId="{EEEF6408-915D-4507-BBB4-D25C6ED6FB4E}" type="pres">
      <dgm:prSet presAssocID="{79134B19-AD2D-4E08-9B1F-8748AC250747}" presName="sp" presStyleCnt="0"/>
      <dgm:spPr/>
    </dgm:pt>
    <dgm:pt modelId="{B3CB10A9-B633-410E-A961-A0C0928E535C}" type="pres">
      <dgm:prSet presAssocID="{2E8C7BAF-A15D-4A05-8E9B-C7E29508F402}" presName="composite" presStyleCnt="0"/>
      <dgm:spPr/>
    </dgm:pt>
    <dgm:pt modelId="{8B0304AA-BAD3-488B-98A1-060743E8F7EE}" type="pres">
      <dgm:prSet presAssocID="{2E8C7BAF-A15D-4A05-8E9B-C7E29508F402}" presName="parentText" presStyleLbl="alignNode1" presStyleIdx="1" presStyleCnt="3">
        <dgm:presLayoutVars>
          <dgm:chMax val="1"/>
          <dgm:bulletEnabled val="1"/>
        </dgm:presLayoutVars>
      </dgm:prSet>
      <dgm:spPr/>
    </dgm:pt>
    <dgm:pt modelId="{4DD6CE14-B5B2-47AD-BDB9-BF79BF598B58}" type="pres">
      <dgm:prSet presAssocID="{2E8C7BAF-A15D-4A05-8E9B-C7E29508F402}" presName="descendantText" presStyleLbl="alignAcc1" presStyleIdx="1" presStyleCnt="3">
        <dgm:presLayoutVars>
          <dgm:bulletEnabled val="1"/>
        </dgm:presLayoutVars>
      </dgm:prSet>
      <dgm:spPr/>
    </dgm:pt>
    <dgm:pt modelId="{E51BFAB3-4A4F-40E4-93F6-367B98E73690}" type="pres">
      <dgm:prSet presAssocID="{513DEBF7-A79D-4D1C-8E95-EDC375DC9162}" presName="sp" presStyleCnt="0"/>
      <dgm:spPr/>
    </dgm:pt>
    <dgm:pt modelId="{2D61AEA1-EB33-4E6F-AA40-9DC7CCFE2ED9}" type="pres">
      <dgm:prSet presAssocID="{3D8C7F10-6D2E-49C6-B6E1-2A95B1752A21}" presName="composite" presStyleCnt="0"/>
      <dgm:spPr/>
    </dgm:pt>
    <dgm:pt modelId="{088EF4C9-422A-4E89-8DD1-EEE9E53648A4}" type="pres">
      <dgm:prSet presAssocID="{3D8C7F10-6D2E-49C6-B6E1-2A95B1752A21}" presName="parentText" presStyleLbl="alignNode1" presStyleIdx="2" presStyleCnt="3">
        <dgm:presLayoutVars>
          <dgm:chMax val="1"/>
          <dgm:bulletEnabled val="1"/>
        </dgm:presLayoutVars>
      </dgm:prSet>
      <dgm:spPr/>
    </dgm:pt>
    <dgm:pt modelId="{7E410F4C-5AC4-4A13-B772-A86B7CB3139D}" type="pres">
      <dgm:prSet presAssocID="{3D8C7F10-6D2E-49C6-B6E1-2A95B1752A21}" presName="descendantText" presStyleLbl="alignAcc1" presStyleIdx="2" presStyleCnt="3">
        <dgm:presLayoutVars>
          <dgm:bulletEnabled val="1"/>
        </dgm:presLayoutVars>
      </dgm:prSet>
      <dgm:spPr/>
    </dgm:pt>
  </dgm:ptLst>
  <dgm:cxnLst>
    <dgm:cxn modelId="{1ABA700C-D9FE-4BD2-8D12-1D0307D5292E}" type="presOf" srcId="{39AD7D46-52E0-4FDF-BF94-0E61238477B0}" destId="{7E410F4C-5AC4-4A13-B772-A86B7CB3139D}" srcOrd="0" destOrd="0" presId="urn:microsoft.com/office/officeart/2005/8/layout/chevron2"/>
    <dgm:cxn modelId="{D5D7B525-3DCF-4957-A37D-DD750EA573C7}" srcId="{4A742029-9343-4AF9-8CD7-3A3870AFC6E5}" destId="{2E8C7BAF-A15D-4A05-8E9B-C7E29508F402}" srcOrd="1" destOrd="0" parTransId="{46C86F6D-2BFD-425E-93E9-34896CF9F50D}" sibTransId="{513DEBF7-A79D-4D1C-8E95-EDC375DC9162}"/>
    <dgm:cxn modelId="{2554865C-6C38-4E69-81A9-48933AD05DCD}" type="presOf" srcId="{4A742029-9343-4AF9-8CD7-3A3870AFC6E5}" destId="{695DC34E-3589-4D3B-9242-15EF1CC954AA}" srcOrd="0" destOrd="0" presId="urn:microsoft.com/office/officeart/2005/8/layout/chevron2"/>
    <dgm:cxn modelId="{D1718C44-AAF9-4601-B0F8-2BF936AB8AF2}" type="presOf" srcId="{06F96150-9CD3-4928-B2A9-15636E7317B9}" destId="{F8D0396A-7512-4D9D-9BB4-B1CCDC708143}" srcOrd="0" destOrd="1" presId="urn:microsoft.com/office/officeart/2005/8/layout/chevron2"/>
    <dgm:cxn modelId="{711BA764-F9B5-4AD4-B325-AF077FA38601}" type="presOf" srcId="{48512610-065A-4EE2-B241-CDA56A346937}" destId="{4DD6CE14-B5B2-47AD-BDB9-BF79BF598B58}" srcOrd="0" destOrd="0" presId="urn:microsoft.com/office/officeart/2005/8/layout/chevron2"/>
    <dgm:cxn modelId="{2AC4AE47-6B70-4713-BFFD-81E5D2BB84B3}" srcId="{4A742029-9343-4AF9-8CD7-3A3870AFC6E5}" destId="{DDCCD097-DCD1-44B7-A764-A931CD9A2F13}" srcOrd="0" destOrd="0" parTransId="{05A88437-320C-4646-9741-E9B4E6F95B19}" sibTransId="{79134B19-AD2D-4E08-9B1F-8748AC250747}"/>
    <dgm:cxn modelId="{4BA4C896-1297-4656-921F-767DEAFC8F78}" type="presOf" srcId="{3D8C7F10-6D2E-49C6-B6E1-2A95B1752A21}" destId="{088EF4C9-422A-4E89-8DD1-EEE9E53648A4}" srcOrd="0" destOrd="0" presId="urn:microsoft.com/office/officeart/2005/8/layout/chevron2"/>
    <dgm:cxn modelId="{92C5AD9C-BA11-4E53-9CCD-8C958BFCD660}" type="presOf" srcId="{86D46E58-3212-42D0-910A-29380F8C1A80}" destId="{F8D0396A-7512-4D9D-9BB4-B1CCDC708143}" srcOrd="0" destOrd="0" presId="urn:microsoft.com/office/officeart/2005/8/layout/chevron2"/>
    <dgm:cxn modelId="{C64FCC9C-19E4-4EDA-B9E5-72798106F19D}" srcId="{DDCCD097-DCD1-44B7-A764-A931CD9A2F13}" destId="{06F96150-9CD3-4928-B2A9-15636E7317B9}" srcOrd="1" destOrd="0" parTransId="{454E6582-D304-4DB9-BEEB-268A11152297}" sibTransId="{E00D7C0E-FA12-4D99-A2BF-FB0A65A2E7D5}"/>
    <dgm:cxn modelId="{F597AFA9-40D9-4FE5-A1D9-5205E884FFF1}" srcId="{3D8C7F10-6D2E-49C6-B6E1-2A95B1752A21}" destId="{39AD7D46-52E0-4FDF-BF94-0E61238477B0}" srcOrd="0" destOrd="0" parTransId="{CEE3045A-D97A-4B68-A192-895FED0C79CF}" sibTransId="{52779C72-10B3-461E-838B-AB7A261AE4D5}"/>
    <dgm:cxn modelId="{C5AD4AC5-75D1-4B54-AFB7-55E31B88321B}" srcId="{2E8C7BAF-A15D-4A05-8E9B-C7E29508F402}" destId="{48512610-065A-4EE2-B241-CDA56A346937}" srcOrd="0" destOrd="0" parTransId="{7B23EE0A-EBA2-4D99-B22A-DDCB16911E16}" sibTransId="{31E87D83-7245-4468-9B46-C87AEEE440D2}"/>
    <dgm:cxn modelId="{8C735BD0-D36B-4508-B7FC-E0F376E389CA}" type="presOf" srcId="{2E8C7BAF-A15D-4A05-8E9B-C7E29508F402}" destId="{8B0304AA-BAD3-488B-98A1-060743E8F7EE}" srcOrd="0" destOrd="0" presId="urn:microsoft.com/office/officeart/2005/8/layout/chevron2"/>
    <dgm:cxn modelId="{4F2719D6-FDC1-45BD-B8EA-D1B8734BCAD5}" srcId="{4A742029-9343-4AF9-8CD7-3A3870AFC6E5}" destId="{3D8C7F10-6D2E-49C6-B6E1-2A95B1752A21}" srcOrd="2" destOrd="0" parTransId="{120B6A80-33EC-493B-AFEC-4531ACE18981}" sibTransId="{5C11BEC6-0DAA-4E2C-8EDA-98F5B643E2E6}"/>
    <dgm:cxn modelId="{AA88A5D7-60CA-4985-874B-7A6D5ECF1F1A}" type="presOf" srcId="{DDCCD097-DCD1-44B7-A764-A931CD9A2F13}" destId="{5A433EC4-532A-4C61-99CF-A7F39CC97856}" srcOrd="0" destOrd="0" presId="urn:microsoft.com/office/officeart/2005/8/layout/chevron2"/>
    <dgm:cxn modelId="{BB5F83E4-DF65-49A3-8202-3326C3D6EC1D}" srcId="{DDCCD097-DCD1-44B7-A764-A931CD9A2F13}" destId="{86D46E58-3212-42D0-910A-29380F8C1A80}" srcOrd="0" destOrd="0" parTransId="{D67927B0-CD8B-40A2-AA66-577290106963}" sibTransId="{0868C0DF-2144-4E45-8079-68AAF80256BB}"/>
    <dgm:cxn modelId="{086FEA59-AB25-4C36-BEED-DCF06363BD8E}" type="presParOf" srcId="{695DC34E-3589-4D3B-9242-15EF1CC954AA}" destId="{F1550806-7D15-482D-A44B-699CC2E9934B}" srcOrd="0" destOrd="0" presId="urn:microsoft.com/office/officeart/2005/8/layout/chevron2"/>
    <dgm:cxn modelId="{80D55821-162D-4151-BE3A-184639023306}" type="presParOf" srcId="{F1550806-7D15-482D-A44B-699CC2E9934B}" destId="{5A433EC4-532A-4C61-99CF-A7F39CC97856}" srcOrd="0" destOrd="0" presId="urn:microsoft.com/office/officeart/2005/8/layout/chevron2"/>
    <dgm:cxn modelId="{6CFD438F-0DD7-452C-ACCF-116D936F3229}" type="presParOf" srcId="{F1550806-7D15-482D-A44B-699CC2E9934B}" destId="{F8D0396A-7512-4D9D-9BB4-B1CCDC708143}" srcOrd="1" destOrd="0" presId="urn:microsoft.com/office/officeart/2005/8/layout/chevron2"/>
    <dgm:cxn modelId="{F558B328-157F-4F2B-A8FC-47ABCE992E81}" type="presParOf" srcId="{695DC34E-3589-4D3B-9242-15EF1CC954AA}" destId="{EEEF6408-915D-4507-BBB4-D25C6ED6FB4E}" srcOrd="1" destOrd="0" presId="urn:microsoft.com/office/officeart/2005/8/layout/chevron2"/>
    <dgm:cxn modelId="{CDACDDB2-2045-44B6-94A5-3DB0FC016043}" type="presParOf" srcId="{695DC34E-3589-4D3B-9242-15EF1CC954AA}" destId="{B3CB10A9-B633-410E-A961-A0C0928E535C}" srcOrd="2" destOrd="0" presId="urn:microsoft.com/office/officeart/2005/8/layout/chevron2"/>
    <dgm:cxn modelId="{715EFFCC-B15F-4D85-BF5A-C1B0DF7A70B1}" type="presParOf" srcId="{B3CB10A9-B633-410E-A961-A0C0928E535C}" destId="{8B0304AA-BAD3-488B-98A1-060743E8F7EE}" srcOrd="0" destOrd="0" presId="urn:microsoft.com/office/officeart/2005/8/layout/chevron2"/>
    <dgm:cxn modelId="{664DEB6C-94D2-4A3F-8839-799453BF36B2}" type="presParOf" srcId="{B3CB10A9-B633-410E-A961-A0C0928E535C}" destId="{4DD6CE14-B5B2-47AD-BDB9-BF79BF598B58}" srcOrd="1" destOrd="0" presId="urn:microsoft.com/office/officeart/2005/8/layout/chevron2"/>
    <dgm:cxn modelId="{B57EFDB0-B991-4C28-8A20-66C818804833}" type="presParOf" srcId="{695DC34E-3589-4D3B-9242-15EF1CC954AA}" destId="{E51BFAB3-4A4F-40E4-93F6-367B98E73690}" srcOrd="3" destOrd="0" presId="urn:microsoft.com/office/officeart/2005/8/layout/chevron2"/>
    <dgm:cxn modelId="{05C8D85E-5F29-4A9C-8452-0A3E867EB3F2}" type="presParOf" srcId="{695DC34E-3589-4D3B-9242-15EF1CC954AA}" destId="{2D61AEA1-EB33-4E6F-AA40-9DC7CCFE2ED9}" srcOrd="4" destOrd="0" presId="urn:microsoft.com/office/officeart/2005/8/layout/chevron2"/>
    <dgm:cxn modelId="{B32ADB52-8A2F-40FE-9A74-F20CDFE763F8}" type="presParOf" srcId="{2D61AEA1-EB33-4E6F-AA40-9DC7CCFE2ED9}" destId="{088EF4C9-422A-4E89-8DD1-EEE9E53648A4}" srcOrd="0" destOrd="0" presId="urn:microsoft.com/office/officeart/2005/8/layout/chevron2"/>
    <dgm:cxn modelId="{CDCA38BE-6CD6-46D6-9D60-E17C197CF720}" type="presParOf" srcId="{2D61AEA1-EB33-4E6F-AA40-9DC7CCFE2ED9}" destId="{7E410F4C-5AC4-4A13-B772-A86B7CB3139D}"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A742029-9343-4AF9-8CD7-3A3870AFC6E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2E8C7BAF-A15D-4A05-8E9B-C7E29508F402}">
      <dgm:prSet phldrT="[Text]"/>
      <dgm:spPr/>
      <dgm:t>
        <a:bodyPr/>
        <a:lstStyle/>
        <a:p>
          <a:r>
            <a:rPr lang="en-US" dirty="0"/>
            <a:t>2</a:t>
          </a:r>
        </a:p>
      </dgm:t>
    </dgm:pt>
    <dgm:pt modelId="{46C86F6D-2BFD-425E-93E9-34896CF9F50D}" type="parTrans" cxnId="{D5D7B525-3DCF-4957-A37D-DD750EA573C7}">
      <dgm:prSet/>
      <dgm:spPr/>
      <dgm:t>
        <a:bodyPr/>
        <a:lstStyle/>
        <a:p>
          <a:endParaRPr lang="en-US"/>
        </a:p>
      </dgm:t>
    </dgm:pt>
    <dgm:pt modelId="{513DEBF7-A79D-4D1C-8E95-EDC375DC9162}" type="sibTrans" cxnId="{D5D7B525-3DCF-4957-A37D-DD750EA573C7}">
      <dgm:prSet/>
      <dgm:spPr/>
      <dgm:t>
        <a:bodyPr/>
        <a:lstStyle/>
        <a:p>
          <a:endParaRPr lang="en-US"/>
        </a:p>
      </dgm:t>
    </dgm:pt>
    <dgm:pt modelId="{48512610-065A-4EE2-B241-CDA56A346937}">
      <dgm:prSet phldrT="[Text]"/>
      <dgm:spPr/>
      <dgm:t>
        <a:bodyPr/>
        <a:lstStyle/>
        <a:p>
          <a:r>
            <a:rPr lang="en-US" dirty="0"/>
            <a:t>MACHINE LEARNING MODEL SELECTION AND TRAINING</a:t>
          </a:r>
        </a:p>
      </dgm:t>
    </dgm:pt>
    <dgm:pt modelId="{7B23EE0A-EBA2-4D99-B22A-DDCB16911E16}" type="parTrans" cxnId="{C5AD4AC5-75D1-4B54-AFB7-55E31B88321B}">
      <dgm:prSet/>
      <dgm:spPr/>
      <dgm:t>
        <a:bodyPr/>
        <a:lstStyle/>
        <a:p>
          <a:endParaRPr lang="en-US"/>
        </a:p>
      </dgm:t>
    </dgm:pt>
    <dgm:pt modelId="{31E87D83-7245-4468-9B46-C87AEEE440D2}" type="sibTrans" cxnId="{C5AD4AC5-75D1-4B54-AFB7-55E31B88321B}">
      <dgm:prSet/>
      <dgm:spPr/>
      <dgm:t>
        <a:bodyPr/>
        <a:lstStyle/>
        <a:p>
          <a:endParaRPr lang="en-US"/>
        </a:p>
      </dgm:t>
    </dgm:pt>
    <dgm:pt modelId="{695DC34E-3589-4D3B-9242-15EF1CC954AA}" type="pres">
      <dgm:prSet presAssocID="{4A742029-9343-4AF9-8CD7-3A3870AFC6E5}" presName="linearFlow" presStyleCnt="0">
        <dgm:presLayoutVars>
          <dgm:dir/>
          <dgm:animLvl val="lvl"/>
          <dgm:resizeHandles val="exact"/>
        </dgm:presLayoutVars>
      </dgm:prSet>
      <dgm:spPr/>
    </dgm:pt>
    <dgm:pt modelId="{B3CB10A9-B633-410E-A961-A0C0928E535C}" type="pres">
      <dgm:prSet presAssocID="{2E8C7BAF-A15D-4A05-8E9B-C7E29508F402}" presName="composite" presStyleCnt="0"/>
      <dgm:spPr/>
    </dgm:pt>
    <dgm:pt modelId="{8B0304AA-BAD3-488B-98A1-060743E8F7EE}" type="pres">
      <dgm:prSet presAssocID="{2E8C7BAF-A15D-4A05-8E9B-C7E29508F402}" presName="parentText" presStyleLbl="alignNode1" presStyleIdx="0" presStyleCnt="1">
        <dgm:presLayoutVars>
          <dgm:chMax val="1"/>
          <dgm:bulletEnabled val="1"/>
        </dgm:presLayoutVars>
      </dgm:prSet>
      <dgm:spPr/>
    </dgm:pt>
    <dgm:pt modelId="{4DD6CE14-B5B2-47AD-BDB9-BF79BF598B58}" type="pres">
      <dgm:prSet presAssocID="{2E8C7BAF-A15D-4A05-8E9B-C7E29508F402}" presName="descendantText" presStyleLbl="alignAcc1" presStyleIdx="0" presStyleCnt="1">
        <dgm:presLayoutVars>
          <dgm:bulletEnabled val="1"/>
        </dgm:presLayoutVars>
      </dgm:prSet>
      <dgm:spPr/>
    </dgm:pt>
  </dgm:ptLst>
  <dgm:cxnLst>
    <dgm:cxn modelId="{D5D7B525-3DCF-4957-A37D-DD750EA573C7}" srcId="{4A742029-9343-4AF9-8CD7-3A3870AFC6E5}" destId="{2E8C7BAF-A15D-4A05-8E9B-C7E29508F402}" srcOrd="0" destOrd="0" parTransId="{46C86F6D-2BFD-425E-93E9-34896CF9F50D}" sibTransId="{513DEBF7-A79D-4D1C-8E95-EDC375DC9162}"/>
    <dgm:cxn modelId="{2554865C-6C38-4E69-81A9-48933AD05DCD}" type="presOf" srcId="{4A742029-9343-4AF9-8CD7-3A3870AFC6E5}" destId="{695DC34E-3589-4D3B-9242-15EF1CC954AA}" srcOrd="0" destOrd="0" presId="urn:microsoft.com/office/officeart/2005/8/layout/chevron2"/>
    <dgm:cxn modelId="{711BA764-F9B5-4AD4-B325-AF077FA38601}" type="presOf" srcId="{48512610-065A-4EE2-B241-CDA56A346937}" destId="{4DD6CE14-B5B2-47AD-BDB9-BF79BF598B58}" srcOrd="0" destOrd="0" presId="urn:microsoft.com/office/officeart/2005/8/layout/chevron2"/>
    <dgm:cxn modelId="{C5AD4AC5-75D1-4B54-AFB7-55E31B88321B}" srcId="{2E8C7BAF-A15D-4A05-8E9B-C7E29508F402}" destId="{48512610-065A-4EE2-B241-CDA56A346937}" srcOrd="0" destOrd="0" parTransId="{7B23EE0A-EBA2-4D99-B22A-DDCB16911E16}" sibTransId="{31E87D83-7245-4468-9B46-C87AEEE440D2}"/>
    <dgm:cxn modelId="{8C735BD0-D36B-4508-B7FC-E0F376E389CA}" type="presOf" srcId="{2E8C7BAF-A15D-4A05-8E9B-C7E29508F402}" destId="{8B0304AA-BAD3-488B-98A1-060743E8F7EE}" srcOrd="0" destOrd="0" presId="urn:microsoft.com/office/officeart/2005/8/layout/chevron2"/>
    <dgm:cxn modelId="{CDACDDB2-2045-44B6-94A5-3DB0FC016043}" type="presParOf" srcId="{695DC34E-3589-4D3B-9242-15EF1CC954AA}" destId="{B3CB10A9-B633-410E-A961-A0C0928E535C}" srcOrd="0" destOrd="0" presId="urn:microsoft.com/office/officeart/2005/8/layout/chevron2"/>
    <dgm:cxn modelId="{715EFFCC-B15F-4D85-BF5A-C1B0DF7A70B1}" type="presParOf" srcId="{B3CB10A9-B633-410E-A961-A0C0928E535C}" destId="{8B0304AA-BAD3-488B-98A1-060743E8F7EE}" srcOrd="0" destOrd="0" presId="urn:microsoft.com/office/officeart/2005/8/layout/chevron2"/>
    <dgm:cxn modelId="{664DEB6C-94D2-4A3F-8839-799453BF36B2}" type="presParOf" srcId="{B3CB10A9-B633-410E-A961-A0C0928E535C}" destId="{4DD6CE14-B5B2-47AD-BDB9-BF79BF598B5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33EC4-532A-4C61-99CF-A7F39CC97856}">
      <dsp:nvSpPr>
        <dsp:cNvPr id="0" name=""/>
        <dsp:cNvSpPr/>
      </dsp:nvSpPr>
      <dsp:spPr>
        <a:xfrm rot="5400000">
          <a:off x="-196886" y="197401"/>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459916"/>
        <a:ext cx="918804" cy="393773"/>
      </dsp:txXfrm>
    </dsp:sp>
    <dsp:sp modelId="{F8D0396A-7512-4D9D-9BB4-B1CCDC708143}">
      <dsp:nvSpPr>
        <dsp:cNvPr id="0" name=""/>
        <dsp:cNvSpPr/>
      </dsp:nvSpPr>
      <dsp:spPr>
        <a:xfrm rot="5400000">
          <a:off x="4985814" y="-4066494"/>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DATA COLLECTION AND PREPROCESSING</a:t>
          </a:r>
        </a:p>
        <a:p>
          <a:pPr marL="228600" lvl="1" indent="-228600" algn="l" defTabSz="1200150">
            <a:lnSpc>
              <a:spcPct val="90000"/>
            </a:lnSpc>
            <a:spcBef>
              <a:spcPct val="0"/>
            </a:spcBef>
            <a:spcAft>
              <a:spcPct val="15000"/>
            </a:spcAft>
            <a:buChar char="•"/>
          </a:pPr>
          <a:r>
            <a:rPr lang="en-US" sz="2700" kern="1200" dirty="0"/>
            <a:t>ABC CLASSIFICATION IMPLEMENTATION</a:t>
          </a:r>
        </a:p>
      </dsp:txBody>
      <dsp:txXfrm rot="-5400000">
        <a:off x="918805" y="42164"/>
        <a:ext cx="8945546" cy="769877"/>
      </dsp:txXfrm>
    </dsp:sp>
    <dsp:sp modelId="{8B0304AA-BAD3-488B-98A1-060743E8F7EE}">
      <dsp:nvSpPr>
        <dsp:cNvPr id="0" name=""/>
        <dsp:cNvSpPr/>
      </dsp:nvSpPr>
      <dsp:spPr>
        <a:xfrm rot="5400000">
          <a:off x="-196886" y="1311453"/>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1573968"/>
        <a:ext cx="918804" cy="393773"/>
      </dsp:txXfrm>
    </dsp:sp>
    <dsp:sp modelId="{4DD6CE14-B5B2-47AD-BDB9-BF79BF598B58}">
      <dsp:nvSpPr>
        <dsp:cNvPr id="0" name=""/>
        <dsp:cNvSpPr/>
      </dsp:nvSpPr>
      <dsp:spPr>
        <a:xfrm rot="5400000">
          <a:off x="4985814" y="-2952442"/>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MACHINE LEARNING MODEL SELECTION AND TRAINING</a:t>
          </a:r>
        </a:p>
      </dsp:txBody>
      <dsp:txXfrm rot="-5400000">
        <a:off x="918805" y="1156216"/>
        <a:ext cx="8945546" cy="769877"/>
      </dsp:txXfrm>
    </dsp:sp>
    <dsp:sp modelId="{088EF4C9-422A-4E89-8DD1-EEE9E53648A4}">
      <dsp:nvSpPr>
        <dsp:cNvPr id="0" name=""/>
        <dsp:cNvSpPr/>
      </dsp:nvSpPr>
      <dsp:spPr>
        <a:xfrm rot="5400000">
          <a:off x="-196886" y="2425505"/>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2688020"/>
        <a:ext cx="918804" cy="393773"/>
      </dsp:txXfrm>
    </dsp:sp>
    <dsp:sp modelId="{7E410F4C-5AC4-4A13-B772-A86B7CB3139D}">
      <dsp:nvSpPr>
        <dsp:cNvPr id="0" name=""/>
        <dsp:cNvSpPr/>
      </dsp:nvSpPr>
      <dsp:spPr>
        <a:xfrm rot="5400000">
          <a:off x="4985814" y="-1838390"/>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MODEL EVALUATION AND PERFORMANCE ANALYSIS</a:t>
          </a:r>
        </a:p>
      </dsp:txBody>
      <dsp:txXfrm rot="-5400000">
        <a:off x="918805" y="2270268"/>
        <a:ext cx="8945546" cy="7698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33EC4-532A-4C61-99CF-A7F39CC97856}">
      <dsp:nvSpPr>
        <dsp:cNvPr id="0" name=""/>
        <dsp:cNvSpPr/>
      </dsp:nvSpPr>
      <dsp:spPr>
        <a:xfrm rot="5400000">
          <a:off x="-196886" y="197401"/>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459916"/>
        <a:ext cx="918804" cy="393773"/>
      </dsp:txXfrm>
    </dsp:sp>
    <dsp:sp modelId="{F8D0396A-7512-4D9D-9BB4-B1CCDC708143}">
      <dsp:nvSpPr>
        <dsp:cNvPr id="0" name=""/>
        <dsp:cNvSpPr/>
      </dsp:nvSpPr>
      <dsp:spPr>
        <a:xfrm rot="5400000">
          <a:off x="4985814" y="-4066494"/>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DATA COLLECTION AND PREPROCESSING</a:t>
          </a:r>
        </a:p>
        <a:p>
          <a:pPr marL="228600" lvl="1" indent="-228600" algn="l" defTabSz="1200150">
            <a:lnSpc>
              <a:spcPct val="90000"/>
            </a:lnSpc>
            <a:spcBef>
              <a:spcPct val="0"/>
            </a:spcBef>
            <a:spcAft>
              <a:spcPct val="15000"/>
            </a:spcAft>
            <a:buChar char="•"/>
          </a:pPr>
          <a:r>
            <a:rPr lang="en-US" sz="2700" kern="1200" dirty="0"/>
            <a:t>ABC CLASSIFICATION IMPLEMENTATION</a:t>
          </a:r>
        </a:p>
      </dsp:txBody>
      <dsp:txXfrm rot="-5400000">
        <a:off x="918805" y="42164"/>
        <a:ext cx="8945546" cy="769877"/>
      </dsp:txXfrm>
    </dsp:sp>
    <dsp:sp modelId="{8B0304AA-BAD3-488B-98A1-060743E8F7EE}">
      <dsp:nvSpPr>
        <dsp:cNvPr id="0" name=""/>
        <dsp:cNvSpPr/>
      </dsp:nvSpPr>
      <dsp:spPr>
        <a:xfrm rot="5400000">
          <a:off x="-196886" y="1311453"/>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1573968"/>
        <a:ext cx="918804" cy="393773"/>
      </dsp:txXfrm>
    </dsp:sp>
    <dsp:sp modelId="{4DD6CE14-B5B2-47AD-BDB9-BF79BF598B58}">
      <dsp:nvSpPr>
        <dsp:cNvPr id="0" name=""/>
        <dsp:cNvSpPr/>
      </dsp:nvSpPr>
      <dsp:spPr>
        <a:xfrm rot="5400000">
          <a:off x="4985814" y="-2952442"/>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MACHINE LEARNING MODEL SELECTION AND TRAINING</a:t>
          </a:r>
        </a:p>
      </dsp:txBody>
      <dsp:txXfrm rot="-5400000">
        <a:off x="918805" y="1156216"/>
        <a:ext cx="8945546" cy="769877"/>
      </dsp:txXfrm>
    </dsp:sp>
    <dsp:sp modelId="{088EF4C9-422A-4E89-8DD1-EEE9E53648A4}">
      <dsp:nvSpPr>
        <dsp:cNvPr id="0" name=""/>
        <dsp:cNvSpPr/>
      </dsp:nvSpPr>
      <dsp:spPr>
        <a:xfrm rot="5400000">
          <a:off x="-196886" y="2425505"/>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2688020"/>
        <a:ext cx="918804" cy="393773"/>
      </dsp:txXfrm>
    </dsp:sp>
    <dsp:sp modelId="{7E410F4C-5AC4-4A13-B772-A86B7CB3139D}">
      <dsp:nvSpPr>
        <dsp:cNvPr id="0" name=""/>
        <dsp:cNvSpPr/>
      </dsp:nvSpPr>
      <dsp:spPr>
        <a:xfrm rot="5400000">
          <a:off x="4985814" y="-1838390"/>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MODEL EVALUATION AND PERFORMANCE ANALYSIS</a:t>
          </a:r>
        </a:p>
      </dsp:txBody>
      <dsp:txXfrm rot="-5400000">
        <a:off x="918805" y="2270268"/>
        <a:ext cx="8945546" cy="7698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304AA-BAD3-488B-98A1-060743E8F7EE}">
      <dsp:nvSpPr>
        <dsp:cNvPr id="0" name=""/>
        <dsp:cNvSpPr/>
      </dsp:nvSpPr>
      <dsp:spPr>
        <a:xfrm rot="5400000">
          <a:off x="-149594" y="149594"/>
          <a:ext cx="997295" cy="69810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2</a:t>
          </a:r>
        </a:p>
      </dsp:txBody>
      <dsp:txXfrm rot="-5400000">
        <a:off x="1" y="349052"/>
        <a:ext cx="698106" cy="299189"/>
      </dsp:txXfrm>
    </dsp:sp>
    <dsp:sp modelId="{4DD6CE14-B5B2-47AD-BDB9-BF79BF598B58}">
      <dsp:nvSpPr>
        <dsp:cNvPr id="0" name=""/>
        <dsp:cNvSpPr/>
      </dsp:nvSpPr>
      <dsp:spPr>
        <a:xfrm rot="5400000">
          <a:off x="4619692" y="-3921585"/>
          <a:ext cx="648241" cy="849141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MACHINE LEARNING MODEL SELECTION AND TRAINING</a:t>
          </a:r>
        </a:p>
      </dsp:txBody>
      <dsp:txXfrm rot="-5400000">
        <a:off x="698107" y="31645"/>
        <a:ext cx="8459768" cy="584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33EC4-532A-4C61-99CF-A7F39CC97856}">
      <dsp:nvSpPr>
        <dsp:cNvPr id="0" name=""/>
        <dsp:cNvSpPr/>
      </dsp:nvSpPr>
      <dsp:spPr>
        <a:xfrm rot="5400000">
          <a:off x="-196886" y="197401"/>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459916"/>
        <a:ext cx="918804" cy="393773"/>
      </dsp:txXfrm>
    </dsp:sp>
    <dsp:sp modelId="{F8D0396A-7512-4D9D-9BB4-B1CCDC708143}">
      <dsp:nvSpPr>
        <dsp:cNvPr id="0" name=""/>
        <dsp:cNvSpPr/>
      </dsp:nvSpPr>
      <dsp:spPr>
        <a:xfrm rot="5400000">
          <a:off x="4985814" y="-4066494"/>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DATA COLLECTION AND PREPROCESSING</a:t>
          </a:r>
        </a:p>
        <a:p>
          <a:pPr marL="228600" lvl="1" indent="-228600" algn="l" defTabSz="1200150">
            <a:lnSpc>
              <a:spcPct val="90000"/>
            </a:lnSpc>
            <a:spcBef>
              <a:spcPct val="0"/>
            </a:spcBef>
            <a:spcAft>
              <a:spcPct val="15000"/>
            </a:spcAft>
            <a:buChar char="•"/>
          </a:pPr>
          <a:r>
            <a:rPr lang="en-US" sz="2700" kern="1200" dirty="0"/>
            <a:t>ABC CLASSIFICATION IMPLEMENTATION</a:t>
          </a:r>
        </a:p>
      </dsp:txBody>
      <dsp:txXfrm rot="-5400000">
        <a:off x="918805" y="42164"/>
        <a:ext cx="8945546" cy="769877"/>
      </dsp:txXfrm>
    </dsp:sp>
    <dsp:sp modelId="{8B0304AA-BAD3-488B-98A1-060743E8F7EE}">
      <dsp:nvSpPr>
        <dsp:cNvPr id="0" name=""/>
        <dsp:cNvSpPr/>
      </dsp:nvSpPr>
      <dsp:spPr>
        <a:xfrm rot="5400000">
          <a:off x="-196886" y="1311453"/>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1573968"/>
        <a:ext cx="918804" cy="393773"/>
      </dsp:txXfrm>
    </dsp:sp>
    <dsp:sp modelId="{4DD6CE14-B5B2-47AD-BDB9-BF79BF598B58}">
      <dsp:nvSpPr>
        <dsp:cNvPr id="0" name=""/>
        <dsp:cNvSpPr/>
      </dsp:nvSpPr>
      <dsp:spPr>
        <a:xfrm rot="5400000">
          <a:off x="4985814" y="-2952442"/>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MACHINE LEARNING MODEL SELECTION AND TRAINING</a:t>
          </a:r>
        </a:p>
      </dsp:txBody>
      <dsp:txXfrm rot="-5400000">
        <a:off x="918805" y="1156216"/>
        <a:ext cx="8945546" cy="769877"/>
      </dsp:txXfrm>
    </dsp:sp>
    <dsp:sp modelId="{088EF4C9-422A-4E89-8DD1-EEE9E53648A4}">
      <dsp:nvSpPr>
        <dsp:cNvPr id="0" name=""/>
        <dsp:cNvSpPr/>
      </dsp:nvSpPr>
      <dsp:spPr>
        <a:xfrm rot="5400000">
          <a:off x="-196886" y="2425505"/>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2688020"/>
        <a:ext cx="918804" cy="393773"/>
      </dsp:txXfrm>
    </dsp:sp>
    <dsp:sp modelId="{7E410F4C-5AC4-4A13-B772-A86B7CB3139D}">
      <dsp:nvSpPr>
        <dsp:cNvPr id="0" name=""/>
        <dsp:cNvSpPr/>
      </dsp:nvSpPr>
      <dsp:spPr>
        <a:xfrm rot="5400000">
          <a:off x="4985814" y="-1838390"/>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MODEL EVALUATION AND PERFORMANCE ANALYSIS</a:t>
          </a:r>
        </a:p>
      </dsp:txBody>
      <dsp:txXfrm rot="-5400000">
        <a:off x="918805" y="2270268"/>
        <a:ext cx="8945546" cy="7698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EF4C9-422A-4E89-8DD1-EEE9E53648A4}">
      <dsp:nvSpPr>
        <dsp:cNvPr id="0" name=""/>
        <dsp:cNvSpPr/>
      </dsp:nvSpPr>
      <dsp:spPr>
        <a:xfrm rot="5400000">
          <a:off x="-154066" y="154066"/>
          <a:ext cx="1027112" cy="71897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3</a:t>
          </a:r>
        </a:p>
      </dsp:txBody>
      <dsp:txXfrm rot="-5400000">
        <a:off x="1" y="359488"/>
        <a:ext cx="718978" cy="308134"/>
      </dsp:txXfrm>
    </dsp:sp>
    <dsp:sp modelId="{7E410F4C-5AC4-4A13-B772-A86B7CB3139D}">
      <dsp:nvSpPr>
        <dsp:cNvPr id="0" name=""/>
        <dsp:cNvSpPr/>
      </dsp:nvSpPr>
      <dsp:spPr>
        <a:xfrm rot="5400000">
          <a:off x="4468694" y="-3749715"/>
          <a:ext cx="667622" cy="8167054"/>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MODEL EVALUATION AND PERFORMANCE ANALYSIS</a:t>
          </a:r>
        </a:p>
      </dsp:txBody>
      <dsp:txXfrm rot="-5400000">
        <a:off x="718979" y="32591"/>
        <a:ext cx="8134463" cy="6024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39D58-B48E-475A-B744-AF57326DFBF5}">
      <dsp:nvSpPr>
        <dsp:cNvPr id="0" name=""/>
        <dsp:cNvSpPr/>
      </dsp:nvSpPr>
      <dsp:spPr>
        <a:xfrm rot="5400000">
          <a:off x="661838" y="800921"/>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D22C9-CC5F-4173-9117-73006FF1F95D}">
      <dsp:nvSpPr>
        <dsp:cNvPr id="0" name=""/>
        <dsp:cNvSpPr/>
      </dsp:nvSpPr>
      <dsp:spPr>
        <a:xfrm>
          <a:off x="330630" y="1787394"/>
          <a:ext cx="2980721" cy="26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JAN 21 TO JAN 31</a:t>
          </a:r>
        </a:p>
        <a:p>
          <a:pPr marL="0" lvl="0" indent="0" algn="l" defTabSz="1600200">
            <a:lnSpc>
              <a:spcPct val="90000"/>
            </a:lnSpc>
            <a:spcBef>
              <a:spcPct val="0"/>
            </a:spcBef>
            <a:spcAft>
              <a:spcPct val="35000"/>
            </a:spcAft>
            <a:buNone/>
          </a:pPr>
          <a:r>
            <a:rPr lang="en-US" sz="2800" b="1" kern="1200"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kern="1200" dirty="0"/>
        </a:p>
      </dsp:txBody>
      <dsp:txXfrm>
        <a:off x="330630" y="1787394"/>
        <a:ext cx="2980721" cy="2612777"/>
      </dsp:txXfrm>
    </dsp:sp>
    <dsp:sp modelId="{5307FF7E-1735-421B-921E-788100630D28}">
      <dsp:nvSpPr>
        <dsp:cNvPr id="0" name=""/>
        <dsp:cNvSpPr/>
      </dsp:nvSpPr>
      <dsp:spPr>
        <a:xfrm>
          <a:off x="2748951" y="557852"/>
          <a:ext cx="562400" cy="562400"/>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4310823" y="264875"/>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4016934" y="1331913"/>
          <a:ext cx="3134705" cy="1878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pPr marL="0" lvl="0" indent="0" algn="l" defTabSz="977900">
            <a:lnSpc>
              <a:spcPct val="90000"/>
            </a:lnSpc>
            <a:spcBef>
              <a:spcPct val="0"/>
            </a:spcBef>
            <a:spcAft>
              <a:spcPct val="35000"/>
            </a:spcAft>
            <a:buNone/>
          </a:pPr>
          <a:r>
            <a:rPr lang="en-US" sz="2200" b="1" kern="1200" dirty="0">
              <a:solidFill>
                <a:srgbClr val="E6F0FE"/>
              </a:solidFill>
              <a:effectLst/>
              <a:latin typeface="Felix Titling" panose="04060505060202020A04" pitchFamily="82" charset="0"/>
              <a:cs typeface="Times New Roman" panose="02020603050405020304" pitchFamily="18" charset="0"/>
            </a:rPr>
            <a:t>STUDY OF BASE PAPER</a:t>
          </a:r>
          <a:endParaRPr lang="en-US" sz="2200" kern="1200" dirty="0"/>
        </a:p>
      </dsp:txBody>
      <dsp:txXfrm>
        <a:off x="4016934" y="1331913"/>
        <a:ext cx="3134705" cy="1878978"/>
      </dsp:txXfrm>
    </dsp:sp>
    <dsp:sp modelId="{4F39A2B6-79FD-47B4-B498-B9FBB5FA03B8}">
      <dsp:nvSpPr>
        <dsp:cNvPr id="0" name=""/>
        <dsp:cNvSpPr/>
      </dsp:nvSpPr>
      <dsp:spPr>
        <a:xfrm>
          <a:off x="6397937" y="21806"/>
          <a:ext cx="562400" cy="562400"/>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3B01A8-E6F0-4DC0-9CBF-19B88AF76A01}">
      <dsp:nvSpPr>
        <dsp:cNvPr id="0" name=""/>
        <dsp:cNvSpPr/>
      </dsp:nvSpPr>
      <dsp:spPr>
        <a:xfrm rot="5400000">
          <a:off x="7959809" y="-638069"/>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B33C41-6795-4DDE-BB89-EDD0763B2A5E}">
      <dsp:nvSpPr>
        <dsp:cNvPr id="0" name=""/>
        <dsp:cNvSpPr/>
      </dsp:nvSpPr>
      <dsp:spPr>
        <a:xfrm>
          <a:off x="7628601" y="348403"/>
          <a:ext cx="2980721" cy="26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FEB 17 TO FEB 21</a:t>
          </a:r>
        </a:p>
        <a:p>
          <a:pPr marL="0" lvl="0" indent="0" algn="l" defTabSz="977900">
            <a:lnSpc>
              <a:spcPct val="90000"/>
            </a:lnSpc>
            <a:spcBef>
              <a:spcPct val="0"/>
            </a:spcBef>
            <a:spcAft>
              <a:spcPct val="35000"/>
            </a:spcAft>
            <a:buNone/>
          </a:pPr>
          <a:r>
            <a:rPr lang="en-US" sz="2200" kern="1200" dirty="0"/>
            <a:t>IMPLEMENTATION STAGE 1</a:t>
          </a:r>
        </a:p>
        <a:p>
          <a:pPr marL="0" lvl="0" indent="0" algn="l" defTabSz="977900">
            <a:lnSpc>
              <a:spcPct val="90000"/>
            </a:lnSpc>
            <a:spcBef>
              <a:spcPct val="0"/>
            </a:spcBef>
            <a:spcAft>
              <a:spcPct val="35000"/>
            </a:spcAft>
            <a:buNone/>
          </a:pPr>
          <a:r>
            <a:rPr lang="en-US" sz="2200" kern="1200" dirty="0"/>
            <a:t>~DATA PREPROCESSING</a:t>
          </a:r>
        </a:p>
        <a:p>
          <a:pPr marL="0" lvl="0" indent="0" algn="l" defTabSz="977900">
            <a:lnSpc>
              <a:spcPct val="90000"/>
            </a:lnSpc>
            <a:spcBef>
              <a:spcPct val="0"/>
            </a:spcBef>
            <a:spcAft>
              <a:spcPct val="35000"/>
            </a:spcAft>
            <a:buNone/>
          </a:pPr>
          <a:r>
            <a:rPr lang="en-US" sz="2200" kern="1200" dirty="0"/>
            <a:t>~IMPUTATION</a:t>
          </a:r>
        </a:p>
        <a:p>
          <a:pPr marL="0" lvl="0" indent="0" algn="l" defTabSz="977900">
            <a:lnSpc>
              <a:spcPct val="90000"/>
            </a:lnSpc>
            <a:spcBef>
              <a:spcPct val="0"/>
            </a:spcBef>
            <a:spcAft>
              <a:spcPct val="35000"/>
            </a:spcAft>
            <a:buNone/>
          </a:pPr>
          <a:endParaRPr lang="en-US" sz="2200" kern="1200" dirty="0"/>
        </a:p>
      </dsp:txBody>
      <dsp:txXfrm>
        <a:off x="7628601" y="348403"/>
        <a:ext cx="2980721" cy="261277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39D58-B48E-475A-B744-AF57326DFBF5}">
      <dsp:nvSpPr>
        <dsp:cNvPr id="0" name=""/>
        <dsp:cNvSpPr/>
      </dsp:nvSpPr>
      <dsp:spPr>
        <a:xfrm rot="5400000">
          <a:off x="661838" y="800921"/>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D22C9-CC5F-4173-9117-73006FF1F95D}">
      <dsp:nvSpPr>
        <dsp:cNvPr id="0" name=""/>
        <dsp:cNvSpPr/>
      </dsp:nvSpPr>
      <dsp:spPr>
        <a:xfrm>
          <a:off x="330630" y="1787394"/>
          <a:ext cx="2980721" cy="26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JAN 21 TO JAN 31</a:t>
          </a:r>
        </a:p>
        <a:p>
          <a:pPr marL="0" lvl="0" indent="0" algn="l" defTabSz="1600200">
            <a:lnSpc>
              <a:spcPct val="90000"/>
            </a:lnSpc>
            <a:spcBef>
              <a:spcPct val="0"/>
            </a:spcBef>
            <a:spcAft>
              <a:spcPct val="35000"/>
            </a:spcAft>
            <a:buNone/>
          </a:pPr>
          <a:r>
            <a:rPr lang="en-US" sz="2800" b="1" kern="1200"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kern="1200" dirty="0"/>
        </a:p>
      </dsp:txBody>
      <dsp:txXfrm>
        <a:off x="330630" y="1787394"/>
        <a:ext cx="2980721" cy="2612777"/>
      </dsp:txXfrm>
    </dsp:sp>
    <dsp:sp modelId="{5307FF7E-1735-421B-921E-788100630D28}">
      <dsp:nvSpPr>
        <dsp:cNvPr id="0" name=""/>
        <dsp:cNvSpPr/>
      </dsp:nvSpPr>
      <dsp:spPr>
        <a:xfrm>
          <a:off x="2748951" y="557852"/>
          <a:ext cx="562400" cy="562400"/>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4310823" y="264875"/>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4016934" y="1331913"/>
          <a:ext cx="3134705" cy="1878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pPr marL="0" lvl="0" indent="0" algn="l" defTabSz="977900">
            <a:lnSpc>
              <a:spcPct val="90000"/>
            </a:lnSpc>
            <a:spcBef>
              <a:spcPct val="0"/>
            </a:spcBef>
            <a:spcAft>
              <a:spcPct val="35000"/>
            </a:spcAft>
            <a:buNone/>
          </a:pPr>
          <a:r>
            <a:rPr lang="en-US" sz="2200" b="1" kern="1200" dirty="0">
              <a:solidFill>
                <a:srgbClr val="E6F0FE"/>
              </a:solidFill>
              <a:effectLst/>
              <a:latin typeface="Felix Titling" panose="04060505060202020A04" pitchFamily="82" charset="0"/>
              <a:cs typeface="Times New Roman" panose="02020603050405020304" pitchFamily="18" charset="0"/>
            </a:rPr>
            <a:t>STUDY OF BASE PAPER</a:t>
          </a:r>
          <a:endParaRPr lang="en-US" sz="2200" kern="1200" dirty="0"/>
        </a:p>
      </dsp:txBody>
      <dsp:txXfrm>
        <a:off x="4016934" y="1331913"/>
        <a:ext cx="3134705" cy="1878978"/>
      </dsp:txXfrm>
    </dsp:sp>
    <dsp:sp modelId="{4F39A2B6-79FD-47B4-B498-B9FBB5FA03B8}">
      <dsp:nvSpPr>
        <dsp:cNvPr id="0" name=""/>
        <dsp:cNvSpPr/>
      </dsp:nvSpPr>
      <dsp:spPr>
        <a:xfrm>
          <a:off x="6397937" y="21806"/>
          <a:ext cx="562400" cy="562400"/>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3B01A8-E6F0-4DC0-9CBF-19B88AF76A01}">
      <dsp:nvSpPr>
        <dsp:cNvPr id="0" name=""/>
        <dsp:cNvSpPr/>
      </dsp:nvSpPr>
      <dsp:spPr>
        <a:xfrm rot="5400000">
          <a:off x="7959809" y="-638069"/>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B33C41-6795-4DDE-BB89-EDD0763B2A5E}">
      <dsp:nvSpPr>
        <dsp:cNvPr id="0" name=""/>
        <dsp:cNvSpPr/>
      </dsp:nvSpPr>
      <dsp:spPr>
        <a:xfrm>
          <a:off x="7628601" y="348403"/>
          <a:ext cx="2980721" cy="26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FEB 17 TO FEB 21</a:t>
          </a:r>
        </a:p>
        <a:p>
          <a:pPr marL="0" lvl="0" indent="0" algn="l" defTabSz="977900">
            <a:lnSpc>
              <a:spcPct val="90000"/>
            </a:lnSpc>
            <a:spcBef>
              <a:spcPct val="0"/>
            </a:spcBef>
            <a:spcAft>
              <a:spcPct val="35000"/>
            </a:spcAft>
            <a:buNone/>
          </a:pPr>
          <a:r>
            <a:rPr lang="en-US" sz="2200" kern="1200" dirty="0"/>
            <a:t>IMPLEMENTATION STAGE 1</a:t>
          </a:r>
        </a:p>
        <a:p>
          <a:pPr marL="0" lvl="0" indent="0" algn="l" defTabSz="977900">
            <a:lnSpc>
              <a:spcPct val="90000"/>
            </a:lnSpc>
            <a:spcBef>
              <a:spcPct val="0"/>
            </a:spcBef>
            <a:spcAft>
              <a:spcPct val="35000"/>
            </a:spcAft>
            <a:buNone/>
          </a:pPr>
          <a:r>
            <a:rPr lang="en-US" sz="2200" kern="1200" dirty="0"/>
            <a:t>~DATA PREPROCESSING</a:t>
          </a:r>
        </a:p>
        <a:p>
          <a:pPr marL="0" lvl="0" indent="0" algn="l" defTabSz="977900">
            <a:lnSpc>
              <a:spcPct val="90000"/>
            </a:lnSpc>
            <a:spcBef>
              <a:spcPct val="0"/>
            </a:spcBef>
            <a:spcAft>
              <a:spcPct val="35000"/>
            </a:spcAft>
            <a:buNone/>
          </a:pPr>
          <a:r>
            <a:rPr lang="en-US" sz="2200" kern="1200" dirty="0"/>
            <a:t>~IMPUTATION</a:t>
          </a:r>
        </a:p>
        <a:p>
          <a:pPr marL="0" lvl="0" indent="0" algn="l" defTabSz="977900">
            <a:lnSpc>
              <a:spcPct val="90000"/>
            </a:lnSpc>
            <a:spcBef>
              <a:spcPct val="0"/>
            </a:spcBef>
            <a:spcAft>
              <a:spcPct val="35000"/>
            </a:spcAft>
            <a:buNone/>
          </a:pPr>
          <a:endParaRPr lang="en-US" sz="2200" kern="1200" dirty="0"/>
        </a:p>
      </dsp:txBody>
      <dsp:txXfrm>
        <a:off x="7628601" y="348403"/>
        <a:ext cx="2980721" cy="261277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39D58-B48E-475A-B744-AF57326DFBF5}">
      <dsp:nvSpPr>
        <dsp:cNvPr id="0" name=""/>
        <dsp:cNvSpPr/>
      </dsp:nvSpPr>
      <dsp:spPr>
        <a:xfrm rot="5400000">
          <a:off x="4160955" y="-239118"/>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D22C9-CC5F-4173-9117-73006FF1F95D}">
      <dsp:nvSpPr>
        <dsp:cNvPr id="0" name=""/>
        <dsp:cNvSpPr/>
      </dsp:nvSpPr>
      <dsp:spPr>
        <a:xfrm>
          <a:off x="3779880" y="895880"/>
          <a:ext cx="3429504" cy="300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JAN 21 TO JAN 31</a:t>
          </a:r>
        </a:p>
        <a:p>
          <a:pPr marL="0" lvl="0" indent="0" algn="l" defTabSz="1600200">
            <a:lnSpc>
              <a:spcPct val="90000"/>
            </a:lnSpc>
            <a:spcBef>
              <a:spcPct val="0"/>
            </a:spcBef>
            <a:spcAft>
              <a:spcPct val="35000"/>
            </a:spcAft>
            <a:buNone/>
          </a:pPr>
          <a:r>
            <a:rPr lang="en-US" sz="2800" b="1" kern="1200"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kern="1200" dirty="0">
            <a:solidFill>
              <a:schemeClr val="tx1"/>
            </a:solidFill>
          </a:endParaRPr>
        </a:p>
      </dsp:txBody>
      <dsp:txXfrm>
        <a:off x="3779880" y="895880"/>
        <a:ext cx="3429504" cy="300616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39D58-B48E-475A-B744-AF57326DFBF5}">
      <dsp:nvSpPr>
        <dsp:cNvPr id="0" name=""/>
        <dsp:cNvSpPr/>
      </dsp:nvSpPr>
      <dsp:spPr>
        <a:xfrm rot="5400000">
          <a:off x="661838" y="800921"/>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D22C9-CC5F-4173-9117-73006FF1F95D}">
      <dsp:nvSpPr>
        <dsp:cNvPr id="0" name=""/>
        <dsp:cNvSpPr/>
      </dsp:nvSpPr>
      <dsp:spPr>
        <a:xfrm>
          <a:off x="330630" y="1787394"/>
          <a:ext cx="2980721" cy="26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JAN 21 TO JAN 31</a:t>
          </a:r>
        </a:p>
        <a:p>
          <a:pPr marL="0" lvl="0" indent="0" algn="l" defTabSz="1600200">
            <a:lnSpc>
              <a:spcPct val="90000"/>
            </a:lnSpc>
            <a:spcBef>
              <a:spcPct val="0"/>
            </a:spcBef>
            <a:spcAft>
              <a:spcPct val="35000"/>
            </a:spcAft>
            <a:buNone/>
          </a:pPr>
          <a:r>
            <a:rPr lang="en-US" sz="2800" b="1" kern="1200"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kern="1200" dirty="0"/>
        </a:p>
      </dsp:txBody>
      <dsp:txXfrm>
        <a:off x="330630" y="1787394"/>
        <a:ext cx="2980721" cy="2612777"/>
      </dsp:txXfrm>
    </dsp:sp>
    <dsp:sp modelId="{5307FF7E-1735-421B-921E-788100630D28}">
      <dsp:nvSpPr>
        <dsp:cNvPr id="0" name=""/>
        <dsp:cNvSpPr/>
      </dsp:nvSpPr>
      <dsp:spPr>
        <a:xfrm>
          <a:off x="2748951" y="557852"/>
          <a:ext cx="562400" cy="562400"/>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4310823" y="264875"/>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4016934" y="1331913"/>
          <a:ext cx="3134705" cy="1878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pPr marL="0" lvl="0" indent="0" algn="l" defTabSz="977900">
            <a:lnSpc>
              <a:spcPct val="90000"/>
            </a:lnSpc>
            <a:spcBef>
              <a:spcPct val="0"/>
            </a:spcBef>
            <a:spcAft>
              <a:spcPct val="35000"/>
            </a:spcAft>
            <a:buNone/>
          </a:pPr>
          <a:r>
            <a:rPr lang="en-US" sz="2200" b="1" kern="1200" dirty="0">
              <a:solidFill>
                <a:srgbClr val="E6F0FE"/>
              </a:solidFill>
              <a:effectLst/>
              <a:latin typeface="Felix Titling" panose="04060505060202020A04" pitchFamily="82" charset="0"/>
              <a:cs typeface="Times New Roman" panose="02020603050405020304" pitchFamily="18" charset="0"/>
            </a:rPr>
            <a:t>STUDY OF BASE PAPER</a:t>
          </a:r>
          <a:endParaRPr lang="en-US" sz="2200" kern="1200" dirty="0"/>
        </a:p>
      </dsp:txBody>
      <dsp:txXfrm>
        <a:off x="4016934" y="1331913"/>
        <a:ext cx="3134705" cy="1878978"/>
      </dsp:txXfrm>
    </dsp:sp>
    <dsp:sp modelId="{4F39A2B6-79FD-47B4-B498-B9FBB5FA03B8}">
      <dsp:nvSpPr>
        <dsp:cNvPr id="0" name=""/>
        <dsp:cNvSpPr/>
      </dsp:nvSpPr>
      <dsp:spPr>
        <a:xfrm>
          <a:off x="6397937" y="21806"/>
          <a:ext cx="562400" cy="562400"/>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3B01A8-E6F0-4DC0-9CBF-19B88AF76A01}">
      <dsp:nvSpPr>
        <dsp:cNvPr id="0" name=""/>
        <dsp:cNvSpPr/>
      </dsp:nvSpPr>
      <dsp:spPr>
        <a:xfrm rot="5400000">
          <a:off x="7959809" y="-638069"/>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B33C41-6795-4DDE-BB89-EDD0763B2A5E}">
      <dsp:nvSpPr>
        <dsp:cNvPr id="0" name=""/>
        <dsp:cNvSpPr/>
      </dsp:nvSpPr>
      <dsp:spPr>
        <a:xfrm>
          <a:off x="7628601" y="348403"/>
          <a:ext cx="2980721" cy="26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FEB 17 TO FEB 21</a:t>
          </a:r>
        </a:p>
        <a:p>
          <a:pPr marL="0" lvl="0" indent="0" algn="l" defTabSz="977900">
            <a:lnSpc>
              <a:spcPct val="90000"/>
            </a:lnSpc>
            <a:spcBef>
              <a:spcPct val="0"/>
            </a:spcBef>
            <a:spcAft>
              <a:spcPct val="35000"/>
            </a:spcAft>
            <a:buNone/>
          </a:pPr>
          <a:r>
            <a:rPr lang="en-US" sz="2200" kern="1200" dirty="0"/>
            <a:t>IMPLEMENTATION STAGE 1</a:t>
          </a:r>
        </a:p>
        <a:p>
          <a:pPr marL="0" lvl="0" indent="0" algn="l" defTabSz="977900">
            <a:lnSpc>
              <a:spcPct val="90000"/>
            </a:lnSpc>
            <a:spcBef>
              <a:spcPct val="0"/>
            </a:spcBef>
            <a:spcAft>
              <a:spcPct val="35000"/>
            </a:spcAft>
            <a:buNone/>
          </a:pPr>
          <a:r>
            <a:rPr lang="en-US" sz="2200" kern="1200" dirty="0"/>
            <a:t>~DATA PREPROCESSING</a:t>
          </a:r>
        </a:p>
        <a:p>
          <a:pPr marL="0" lvl="0" indent="0" algn="l" defTabSz="977900">
            <a:lnSpc>
              <a:spcPct val="90000"/>
            </a:lnSpc>
            <a:spcBef>
              <a:spcPct val="0"/>
            </a:spcBef>
            <a:spcAft>
              <a:spcPct val="35000"/>
            </a:spcAft>
            <a:buNone/>
          </a:pPr>
          <a:r>
            <a:rPr lang="en-US" sz="2200" kern="1200" dirty="0"/>
            <a:t>~IMPUTATION</a:t>
          </a:r>
        </a:p>
        <a:p>
          <a:pPr marL="0" lvl="0" indent="0" algn="l" defTabSz="977900">
            <a:lnSpc>
              <a:spcPct val="90000"/>
            </a:lnSpc>
            <a:spcBef>
              <a:spcPct val="0"/>
            </a:spcBef>
            <a:spcAft>
              <a:spcPct val="35000"/>
            </a:spcAft>
            <a:buNone/>
          </a:pPr>
          <a:endParaRPr lang="en-US" sz="2200" kern="1200" dirty="0"/>
        </a:p>
      </dsp:txBody>
      <dsp:txXfrm>
        <a:off x="7628601" y="348403"/>
        <a:ext cx="2980721" cy="261277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39D58-B48E-475A-B744-AF57326DFBF5}">
      <dsp:nvSpPr>
        <dsp:cNvPr id="0" name=""/>
        <dsp:cNvSpPr/>
      </dsp:nvSpPr>
      <dsp:spPr>
        <a:xfrm rot="5400000">
          <a:off x="2017471" y="279665"/>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D22C9-CC5F-4173-9117-73006FF1F95D}">
      <dsp:nvSpPr>
        <dsp:cNvPr id="0" name=""/>
        <dsp:cNvSpPr/>
      </dsp:nvSpPr>
      <dsp:spPr>
        <a:xfrm>
          <a:off x="1636396" y="1414664"/>
          <a:ext cx="3429504" cy="300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solidFill>
                <a:schemeClr val="tx1"/>
              </a:solidFill>
            </a:rPr>
            <a:t>JAN 21 TO JAN 31</a:t>
          </a:r>
        </a:p>
        <a:p>
          <a:pPr marL="0" lvl="0" indent="0" algn="l" defTabSz="1600200">
            <a:lnSpc>
              <a:spcPct val="90000"/>
            </a:lnSpc>
            <a:spcBef>
              <a:spcPct val="0"/>
            </a:spcBef>
            <a:spcAft>
              <a:spcPct val="35000"/>
            </a:spcAft>
            <a:buNone/>
          </a:pPr>
          <a:r>
            <a:rPr lang="en-US" sz="2800" b="1" kern="1200"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kern="1200" dirty="0">
            <a:solidFill>
              <a:schemeClr val="tx1"/>
            </a:solidFill>
          </a:endParaRPr>
        </a:p>
      </dsp:txBody>
      <dsp:txXfrm>
        <a:off x="1636396" y="1414664"/>
        <a:ext cx="3429504" cy="3006161"/>
      </dsp:txXfrm>
    </dsp:sp>
    <dsp:sp modelId="{5307FF7E-1735-421B-921E-788100630D28}">
      <dsp:nvSpPr>
        <dsp:cNvPr id="0" name=""/>
        <dsp:cNvSpPr/>
      </dsp:nvSpPr>
      <dsp:spPr>
        <a:xfrm>
          <a:off x="4418824" y="0"/>
          <a:ext cx="647076" cy="647076"/>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6215854" y="-337087"/>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5877717" y="890605"/>
          <a:ext cx="3606672" cy="2161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pPr marL="0" lvl="0" indent="0" algn="l" defTabSz="1555750">
            <a:lnSpc>
              <a:spcPct val="90000"/>
            </a:lnSpc>
            <a:spcBef>
              <a:spcPct val="0"/>
            </a:spcBef>
            <a:spcAft>
              <a:spcPct val="35000"/>
            </a:spcAft>
            <a:buNone/>
          </a:pPr>
          <a:r>
            <a:rPr lang="en-US" sz="3500" b="1" kern="1200" dirty="0">
              <a:solidFill>
                <a:schemeClr val="tx1"/>
              </a:solidFill>
              <a:effectLst/>
              <a:latin typeface="Felix Titling" panose="04060505060202020A04" pitchFamily="82" charset="0"/>
              <a:cs typeface="Times New Roman" panose="02020603050405020304" pitchFamily="18" charset="0"/>
            </a:rPr>
            <a:t>STUDY OF BASE PAPER</a:t>
          </a:r>
          <a:endParaRPr lang="en-US" sz="3500" kern="1200" dirty="0">
            <a:solidFill>
              <a:schemeClr val="tx1"/>
            </a:solidFill>
          </a:endParaRPr>
        </a:p>
      </dsp:txBody>
      <dsp:txXfrm>
        <a:off x="5877717" y="890605"/>
        <a:ext cx="3606672" cy="216188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39D58-B48E-475A-B744-AF57326DFBF5}">
      <dsp:nvSpPr>
        <dsp:cNvPr id="0" name=""/>
        <dsp:cNvSpPr/>
      </dsp:nvSpPr>
      <dsp:spPr>
        <a:xfrm rot="5400000">
          <a:off x="661838" y="800921"/>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D22C9-CC5F-4173-9117-73006FF1F95D}">
      <dsp:nvSpPr>
        <dsp:cNvPr id="0" name=""/>
        <dsp:cNvSpPr/>
      </dsp:nvSpPr>
      <dsp:spPr>
        <a:xfrm>
          <a:off x="330630" y="1787394"/>
          <a:ext cx="2980721" cy="26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JAN 21 TO JAN 31</a:t>
          </a:r>
        </a:p>
        <a:p>
          <a:pPr marL="0" lvl="0" indent="0" algn="l" defTabSz="1600200">
            <a:lnSpc>
              <a:spcPct val="90000"/>
            </a:lnSpc>
            <a:spcBef>
              <a:spcPct val="0"/>
            </a:spcBef>
            <a:spcAft>
              <a:spcPct val="35000"/>
            </a:spcAft>
            <a:buNone/>
          </a:pPr>
          <a:r>
            <a:rPr lang="en-US" sz="2800" b="1" kern="1200"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kern="1200" dirty="0"/>
        </a:p>
      </dsp:txBody>
      <dsp:txXfrm>
        <a:off x="330630" y="1787394"/>
        <a:ext cx="2980721" cy="2612777"/>
      </dsp:txXfrm>
    </dsp:sp>
    <dsp:sp modelId="{5307FF7E-1735-421B-921E-788100630D28}">
      <dsp:nvSpPr>
        <dsp:cNvPr id="0" name=""/>
        <dsp:cNvSpPr/>
      </dsp:nvSpPr>
      <dsp:spPr>
        <a:xfrm>
          <a:off x="2748951" y="557852"/>
          <a:ext cx="562400" cy="562400"/>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4310823" y="264875"/>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4016934" y="1331913"/>
          <a:ext cx="3134705" cy="1878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rgbClr val="E6F0FE"/>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pPr marL="0" lvl="0" indent="0" algn="l" defTabSz="977900">
            <a:lnSpc>
              <a:spcPct val="90000"/>
            </a:lnSpc>
            <a:spcBef>
              <a:spcPct val="0"/>
            </a:spcBef>
            <a:spcAft>
              <a:spcPct val="35000"/>
            </a:spcAft>
            <a:buNone/>
          </a:pPr>
          <a:r>
            <a:rPr lang="en-US" sz="2200" b="1" kern="1200" dirty="0">
              <a:solidFill>
                <a:srgbClr val="E6F0FE"/>
              </a:solidFill>
              <a:effectLst/>
              <a:latin typeface="Felix Titling" panose="04060505060202020A04" pitchFamily="82" charset="0"/>
              <a:cs typeface="Times New Roman" panose="02020603050405020304" pitchFamily="18" charset="0"/>
            </a:rPr>
            <a:t>STUDY OF BASE PAPER</a:t>
          </a:r>
          <a:endParaRPr lang="en-US" sz="2200" kern="1200" dirty="0"/>
        </a:p>
      </dsp:txBody>
      <dsp:txXfrm>
        <a:off x="4016934" y="1331913"/>
        <a:ext cx="3134705" cy="1878978"/>
      </dsp:txXfrm>
    </dsp:sp>
    <dsp:sp modelId="{4F39A2B6-79FD-47B4-B498-B9FBB5FA03B8}">
      <dsp:nvSpPr>
        <dsp:cNvPr id="0" name=""/>
        <dsp:cNvSpPr/>
      </dsp:nvSpPr>
      <dsp:spPr>
        <a:xfrm>
          <a:off x="6397937" y="21806"/>
          <a:ext cx="562400" cy="562400"/>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3B01A8-E6F0-4DC0-9CBF-19B88AF76A01}">
      <dsp:nvSpPr>
        <dsp:cNvPr id="0" name=""/>
        <dsp:cNvSpPr/>
      </dsp:nvSpPr>
      <dsp:spPr>
        <a:xfrm rot="5400000">
          <a:off x="7959809" y="-638069"/>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B33C41-6795-4DDE-BB89-EDD0763B2A5E}">
      <dsp:nvSpPr>
        <dsp:cNvPr id="0" name=""/>
        <dsp:cNvSpPr/>
      </dsp:nvSpPr>
      <dsp:spPr>
        <a:xfrm>
          <a:off x="7628601" y="348403"/>
          <a:ext cx="2980721" cy="26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FEB 17 TO FEB 21</a:t>
          </a:r>
        </a:p>
        <a:p>
          <a:pPr marL="0" lvl="0" indent="0" algn="l" defTabSz="977900">
            <a:lnSpc>
              <a:spcPct val="90000"/>
            </a:lnSpc>
            <a:spcBef>
              <a:spcPct val="0"/>
            </a:spcBef>
            <a:spcAft>
              <a:spcPct val="35000"/>
            </a:spcAft>
            <a:buNone/>
          </a:pPr>
          <a:r>
            <a:rPr lang="en-US" sz="2200" kern="1200" dirty="0"/>
            <a:t>IMPLEMENTATION STAGE 1</a:t>
          </a:r>
        </a:p>
        <a:p>
          <a:pPr marL="0" lvl="0" indent="0" algn="l" defTabSz="977900">
            <a:lnSpc>
              <a:spcPct val="90000"/>
            </a:lnSpc>
            <a:spcBef>
              <a:spcPct val="0"/>
            </a:spcBef>
            <a:spcAft>
              <a:spcPct val="35000"/>
            </a:spcAft>
            <a:buNone/>
          </a:pPr>
          <a:r>
            <a:rPr lang="en-US" sz="2200" kern="1200" dirty="0"/>
            <a:t>~DATA PREPROCESSING</a:t>
          </a:r>
        </a:p>
        <a:p>
          <a:pPr marL="0" lvl="0" indent="0" algn="l" defTabSz="977900">
            <a:lnSpc>
              <a:spcPct val="90000"/>
            </a:lnSpc>
            <a:spcBef>
              <a:spcPct val="0"/>
            </a:spcBef>
            <a:spcAft>
              <a:spcPct val="35000"/>
            </a:spcAft>
            <a:buNone/>
          </a:pPr>
          <a:r>
            <a:rPr lang="en-US" sz="2200" kern="1200" dirty="0"/>
            <a:t>~IMPUTATION</a:t>
          </a:r>
        </a:p>
        <a:p>
          <a:pPr marL="0" lvl="0" indent="0" algn="l" defTabSz="977900">
            <a:lnSpc>
              <a:spcPct val="90000"/>
            </a:lnSpc>
            <a:spcBef>
              <a:spcPct val="0"/>
            </a:spcBef>
            <a:spcAft>
              <a:spcPct val="35000"/>
            </a:spcAft>
            <a:buNone/>
          </a:pPr>
          <a:endParaRPr lang="en-US" sz="2200" kern="1200" dirty="0"/>
        </a:p>
      </dsp:txBody>
      <dsp:txXfrm>
        <a:off x="7628601" y="348403"/>
        <a:ext cx="2980721" cy="2612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33EC4-532A-4C61-99CF-A7F39CC97856}">
      <dsp:nvSpPr>
        <dsp:cNvPr id="0" name=""/>
        <dsp:cNvSpPr/>
      </dsp:nvSpPr>
      <dsp:spPr>
        <a:xfrm rot="5400000">
          <a:off x="-196886" y="197401"/>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459916"/>
        <a:ext cx="918804" cy="393773"/>
      </dsp:txXfrm>
    </dsp:sp>
    <dsp:sp modelId="{F8D0396A-7512-4D9D-9BB4-B1CCDC708143}">
      <dsp:nvSpPr>
        <dsp:cNvPr id="0" name=""/>
        <dsp:cNvSpPr/>
      </dsp:nvSpPr>
      <dsp:spPr>
        <a:xfrm rot="5400000">
          <a:off x="4985814" y="-4066494"/>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DATA COLLECTION AND PREPROCESSING</a:t>
          </a:r>
        </a:p>
        <a:p>
          <a:pPr marL="228600" lvl="1" indent="-228600" algn="l" defTabSz="1200150">
            <a:lnSpc>
              <a:spcPct val="90000"/>
            </a:lnSpc>
            <a:spcBef>
              <a:spcPct val="0"/>
            </a:spcBef>
            <a:spcAft>
              <a:spcPct val="15000"/>
            </a:spcAft>
            <a:buChar char="•"/>
          </a:pPr>
          <a:r>
            <a:rPr lang="en-US" sz="2700" kern="1200" dirty="0"/>
            <a:t>ABC CLASSIFICATION IMPLEMENTATION</a:t>
          </a:r>
        </a:p>
      </dsp:txBody>
      <dsp:txXfrm rot="-5400000">
        <a:off x="918805" y="42164"/>
        <a:ext cx="8945546" cy="769877"/>
      </dsp:txXfrm>
    </dsp:sp>
    <dsp:sp modelId="{8B0304AA-BAD3-488B-98A1-060743E8F7EE}">
      <dsp:nvSpPr>
        <dsp:cNvPr id="0" name=""/>
        <dsp:cNvSpPr/>
      </dsp:nvSpPr>
      <dsp:spPr>
        <a:xfrm rot="5400000">
          <a:off x="-196886" y="1311453"/>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1573968"/>
        <a:ext cx="918804" cy="393773"/>
      </dsp:txXfrm>
    </dsp:sp>
    <dsp:sp modelId="{4DD6CE14-B5B2-47AD-BDB9-BF79BF598B58}">
      <dsp:nvSpPr>
        <dsp:cNvPr id="0" name=""/>
        <dsp:cNvSpPr/>
      </dsp:nvSpPr>
      <dsp:spPr>
        <a:xfrm rot="5400000">
          <a:off x="4985814" y="-2952442"/>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MACHINE LEARNING MODEL SELECTION AND TRAINING</a:t>
          </a:r>
        </a:p>
      </dsp:txBody>
      <dsp:txXfrm rot="-5400000">
        <a:off x="918805" y="1156216"/>
        <a:ext cx="8945546" cy="769877"/>
      </dsp:txXfrm>
    </dsp:sp>
    <dsp:sp modelId="{088EF4C9-422A-4E89-8DD1-EEE9E53648A4}">
      <dsp:nvSpPr>
        <dsp:cNvPr id="0" name=""/>
        <dsp:cNvSpPr/>
      </dsp:nvSpPr>
      <dsp:spPr>
        <a:xfrm rot="5400000">
          <a:off x="-196886" y="2425505"/>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2688020"/>
        <a:ext cx="918804" cy="393773"/>
      </dsp:txXfrm>
    </dsp:sp>
    <dsp:sp modelId="{7E410F4C-5AC4-4A13-B772-A86B7CB3139D}">
      <dsp:nvSpPr>
        <dsp:cNvPr id="0" name=""/>
        <dsp:cNvSpPr/>
      </dsp:nvSpPr>
      <dsp:spPr>
        <a:xfrm rot="5400000">
          <a:off x="4985814" y="-1838390"/>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MODEL EVALUATION AND PERFORMANCE ANALYSIS</a:t>
          </a:r>
        </a:p>
      </dsp:txBody>
      <dsp:txXfrm rot="-5400000">
        <a:off x="918805" y="2270268"/>
        <a:ext cx="8945546" cy="76987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39D58-B48E-475A-B744-AF57326DFBF5}">
      <dsp:nvSpPr>
        <dsp:cNvPr id="0" name=""/>
        <dsp:cNvSpPr/>
      </dsp:nvSpPr>
      <dsp:spPr>
        <a:xfrm rot="5400000">
          <a:off x="661838" y="800921"/>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D22C9-CC5F-4173-9117-73006FF1F95D}">
      <dsp:nvSpPr>
        <dsp:cNvPr id="0" name=""/>
        <dsp:cNvSpPr/>
      </dsp:nvSpPr>
      <dsp:spPr>
        <a:xfrm>
          <a:off x="330630" y="1787394"/>
          <a:ext cx="2980721" cy="26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JAN 21 TO JAN 31</a:t>
          </a:r>
        </a:p>
        <a:p>
          <a:pPr marL="0" lvl="0" indent="0" algn="l" defTabSz="1600200">
            <a:lnSpc>
              <a:spcPct val="90000"/>
            </a:lnSpc>
            <a:spcBef>
              <a:spcPct val="0"/>
            </a:spcBef>
            <a:spcAft>
              <a:spcPct val="35000"/>
            </a:spcAft>
            <a:buNone/>
          </a:pPr>
          <a:r>
            <a:rPr lang="en-US" sz="2800" b="1" kern="1200"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Topic and base paper finalization </a:t>
          </a:r>
          <a:endParaRPr lang="en-US" sz="2800" kern="1200" dirty="0">
            <a:solidFill>
              <a:schemeClr val="tx1"/>
            </a:solidFill>
          </a:endParaRPr>
        </a:p>
      </dsp:txBody>
      <dsp:txXfrm>
        <a:off x="330630" y="1787394"/>
        <a:ext cx="2980721" cy="2612777"/>
      </dsp:txXfrm>
    </dsp:sp>
    <dsp:sp modelId="{5307FF7E-1735-421B-921E-788100630D28}">
      <dsp:nvSpPr>
        <dsp:cNvPr id="0" name=""/>
        <dsp:cNvSpPr/>
      </dsp:nvSpPr>
      <dsp:spPr>
        <a:xfrm>
          <a:off x="2748951" y="557852"/>
          <a:ext cx="562400" cy="562400"/>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4310823" y="264875"/>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4016934" y="1331913"/>
          <a:ext cx="3134705" cy="1878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FEB 10 TO FEB 14</a:t>
          </a:r>
        </a:p>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cs typeface="Times New Roman" panose="02020603050405020304" pitchFamily="18" charset="0"/>
            </a:rPr>
            <a:t>STUDY OF BASE PAPER</a:t>
          </a:r>
          <a:endParaRPr lang="en-US" sz="2200" kern="1200" dirty="0">
            <a:solidFill>
              <a:schemeClr val="tx1"/>
            </a:solidFill>
          </a:endParaRPr>
        </a:p>
      </dsp:txBody>
      <dsp:txXfrm>
        <a:off x="4016934" y="1331913"/>
        <a:ext cx="3134705" cy="1878978"/>
      </dsp:txXfrm>
    </dsp:sp>
    <dsp:sp modelId="{4F39A2B6-79FD-47B4-B498-B9FBB5FA03B8}">
      <dsp:nvSpPr>
        <dsp:cNvPr id="0" name=""/>
        <dsp:cNvSpPr/>
      </dsp:nvSpPr>
      <dsp:spPr>
        <a:xfrm>
          <a:off x="6397937" y="21806"/>
          <a:ext cx="562400" cy="562400"/>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3B01A8-E6F0-4DC0-9CBF-19B88AF76A01}">
      <dsp:nvSpPr>
        <dsp:cNvPr id="0" name=""/>
        <dsp:cNvSpPr/>
      </dsp:nvSpPr>
      <dsp:spPr>
        <a:xfrm rot="5400000">
          <a:off x="7959809" y="-638069"/>
          <a:ext cx="1984173" cy="3301620"/>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B33C41-6795-4DDE-BB89-EDD0763B2A5E}">
      <dsp:nvSpPr>
        <dsp:cNvPr id="0" name=""/>
        <dsp:cNvSpPr/>
      </dsp:nvSpPr>
      <dsp:spPr>
        <a:xfrm>
          <a:off x="7628601" y="348403"/>
          <a:ext cx="2980721" cy="2612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chemeClr val="tx1"/>
              </a:solidFill>
            </a:rPr>
            <a:t>FEB 17 TO FEB 21</a:t>
          </a:r>
        </a:p>
        <a:p>
          <a:pPr marL="0" lvl="0" indent="0" algn="l" defTabSz="977900">
            <a:lnSpc>
              <a:spcPct val="90000"/>
            </a:lnSpc>
            <a:spcBef>
              <a:spcPct val="0"/>
            </a:spcBef>
            <a:spcAft>
              <a:spcPct val="35000"/>
            </a:spcAft>
            <a:buNone/>
          </a:pPr>
          <a:r>
            <a:rPr lang="en-US" sz="2200" b="1" kern="1200" dirty="0">
              <a:solidFill>
                <a:schemeClr val="tx1"/>
              </a:solidFill>
            </a:rPr>
            <a:t>IMPLEMENTATION STAGE 1</a:t>
          </a:r>
        </a:p>
        <a:p>
          <a:pPr marL="0" lvl="0" indent="0" algn="l" defTabSz="977900">
            <a:lnSpc>
              <a:spcPct val="90000"/>
            </a:lnSpc>
            <a:spcBef>
              <a:spcPct val="0"/>
            </a:spcBef>
            <a:spcAft>
              <a:spcPct val="35000"/>
            </a:spcAft>
            <a:buNone/>
          </a:pPr>
          <a:r>
            <a:rPr lang="en-US" sz="2200" b="1" kern="1200" dirty="0">
              <a:solidFill>
                <a:schemeClr val="tx1"/>
              </a:solidFill>
            </a:rPr>
            <a:t>~DATA PREPROCESSING</a:t>
          </a:r>
        </a:p>
        <a:p>
          <a:pPr marL="0" lvl="0" indent="0" algn="l" defTabSz="977900">
            <a:lnSpc>
              <a:spcPct val="90000"/>
            </a:lnSpc>
            <a:spcBef>
              <a:spcPct val="0"/>
            </a:spcBef>
            <a:spcAft>
              <a:spcPct val="35000"/>
            </a:spcAft>
            <a:buNone/>
          </a:pPr>
          <a:r>
            <a:rPr lang="en-US" sz="2200" b="1" kern="1200" dirty="0">
              <a:solidFill>
                <a:schemeClr val="tx1"/>
              </a:solidFill>
            </a:rPr>
            <a:t>~IMPUTATION</a:t>
          </a:r>
        </a:p>
        <a:p>
          <a:pPr marL="0" lvl="0" indent="0" algn="l" defTabSz="977900">
            <a:lnSpc>
              <a:spcPct val="90000"/>
            </a:lnSpc>
            <a:spcBef>
              <a:spcPct val="0"/>
            </a:spcBef>
            <a:spcAft>
              <a:spcPct val="35000"/>
            </a:spcAft>
            <a:buNone/>
          </a:pPr>
          <a:endParaRPr lang="en-US" sz="2200" b="1" kern="1200" dirty="0">
            <a:solidFill>
              <a:schemeClr val="tx1"/>
            </a:solidFill>
          </a:endParaRPr>
        </a:p>
      </dsp:txBody>
      <dsp:txXfrm>
        <a:off x="7628601" y="348403"/>
        <a:ext cx="2980721" cy="261277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C79FE-952A-48E6-BE6B-308C96C15446}">
      <dsp:nvSpPr>
        <dsp:cNvPr id="0" name=""/>
        <dsp:cNvSpPr/>
      </dsp:nvSpPr>
      <dsp:spPr>
        <a:xfrm rot="5400000">
          <a:off x="1994991" y="466446"/>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F2872-458D-4A69-8190-A200EA98CF33}">
      <dsp:nvSpPr>
        <dsp:cNvPr id="0" name=""/>
        <dsp:cNvSpPr/>
      </dsp:nvSpPr>
      <dsp:spPr>
        <a:xfrm>
          <a:off x="1633395" y="1534302"/>
          <a:ext cx="3519426" cy="225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FEB 21 TO FEB 28</a:t>
          </a:r>
        </a:p>
        <a:p>
          <a:pPr marL="0" lvl="0" indent="0" algn="l" defTabSz="977900">
            <a:lnSpc>
              <a:spcPct val="90000"/>
            </a:lnSpc>
            <a:spcBef>
              <a:spcPct val="0"/>
            </a:spcBef>
            <a:spcAft>
              <a:spcPct val="35000"/>
            </a:spcAft>
            <a:buNone/>
          </a:pPr>
          <a:r>
            <a:rPr lang="en-US" sz="2200" kern="1200" dirty="0"/>
            <a:t>IMPLEMENTATION OF STAGE 2</a:t>
          </a:r>
        </a:p>
        <a:p>
          <a:pPr marL="0" lvl="0" indent="0" algn="l" defTabSz="977900">
            <a:lnSpc>
              <a:spcPct val="90000"/>
            </a:lnSpc>
            <a:spcBef>
              <a:spcPct val="0"/>
            </a:spcBef>
            <a:spcAft>
              <a:spcPct val="35000"/>
            </a:spcAft>
            <a:buNone/>
          </a:pPr>
          <a:r>
            <a:rPr lang="en-US" sz="2200" kern="1200" dirty="0"/>
            <a:t>~MODEL BUILDING</a:t>
          </a:r>
        </a:p>
        <a:p>
          <a:pPr marL="0" lvl="0" indent="0" algn="l" defTabSz="977900">
            <a:lnSpc>
              <a:spcPct val="90000"/>
            </a:lnSpc>
            <a:spcBef>
              <a:spcPct val="0"/>
            </a:spcBef>
            <a:spcAft>
              <a:spcPct val="35000"/>
            </a:spcAft>
            <a:buNone/>
          </a:pPr>
          <a:r>
            <a:rPr lang="en-US" sz="2200" kern="1200" dirty="0"/>
            <a:t>~PAPER IMPLEMENTATION</a:t>
          </a:r>
        </a:p>
        <a:p>
          <a:pPr marL="0" lvl="0" indent="0" algn="l" defTabSz="977900">
            <a:lnSpc>
              <a:spcPct val="90000"/>
            </a:lnSpc>
            <a:spcBef>
              <a:spcPct val="0"/>
            </a:spcBef>
            <a:spcAft>
              <a:spcPct val="35000"/>
            </a:spcAft>
            <a:buNone/>
          </a:pPr>
          <a:endParaRPr lang="en-US" sz="2200" kern="1200" dirty="0"/>
        </a:p>
      </dsp:txBody>
      <dsp:txXfrm>
        <a:off x="1633395" y="1534302"/>
        <a:ext cx="3519426" cy="2259040"/>
      </dsp:txXfrm>
    </dsp:sp>
    <dsp:sp modelId="{FE61E438-6D79-4C9F-B404-2D67AF82998C}">
      <dsp:nvSpPr>
        <dsp:cNvPr id="0" name=""/>
        <dsp:cNvSpPr/>
      </dsp:nvSpPr>
      <dsp:spPr>
        <a:xfrm>
          <a:off x="4396344" y="186780"/>
          <a:ext cx="647076" cy="647076"/>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6238335" y="-150307"/>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5900197" y="1077385"/>
          <a:ext cx="3606672" cy="2161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sz="2200" kern="1200" dirty="0">
            <a:solidFill>
              <a:schemeClr val="tx1"/>
            </a:solidFill>
          </a:endParaRPr>
        </a:p>
      </dsp:txBody>
      <dsp:txXfrm>
        <a:off x="5900197" y="1077385"/>
        <a:ext cx="3606672" cy="216188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39D58-B48E-475A-B744-AF57326DFBF5}">
      <dsp:nvSpPr>
        <dsp:cNvPr id="0" name=""/>
        <dsp:cNvSpPr/>
      </dsp:nvSpPr>
      <dsp:spPr>
        <a:xfrm rot="5400000">
          <a:off x="4698637" y="-145673"/>
          <a:ext cx="2280685" cy="379500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D22C9-CC5F-4173-9117-73006FF1F95D}">
      <dsp:nvSpPr>
        <dsp:cNvPr id="0" name=""/>
        <dsp:cNvSpPr/>
      </dsp:nvSpPr>
      <dsp:spPr>
        <a:xfrm>
          <a:off x="4343400" y="1139169"/>
          <a:ext cx="5502679" cy="3003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FEB 21 TO FEB 28</a:t>
          </a:r>
        </a:p>
        <a:p>
          <a:pPr marL="0" lvl="0" indent="0" algn="l" defTabSz="1600200">
            <a:lnSpc>
              <a:spcPct val="90000"/>
            </a:lnSpc>
            <a:spcBef>
              <a:spcPct val="0"/>
            </a:spcBef>
            <a:spcAft>
              <a:spcPct val="35000"/>
            </a:spcAft>
            <a:buNone/>
          </a:pPr>
          <a:r>
            <a:rPr lang="en-US" sz="3600" kern="1200" dirty="0"/>
            <a:t>IMPLEMENTATION OF STAGE 2</a:t>
          </a:r>
        </a:p>
        <a:p>
          <a:pPr marL="0" lvl="0" indent="0" algn="l" defTabSz="1600200">
            <a:lnSpc>
              <a:spcPct val="90000"/>
            </a:lnSpc>
            <a:spcBef>
              <a:spcPct val="0"/>
            </a:spcBef>
            <a:spcAft>
              <a:spcPct val="35000"/>
            </a:spcAft>
            <a:buNone/>
          </a:pPr>
          <a:r>
            <a:rPr lang="en-US" sz="3600" kern="1200" dirty="0"/>
            <a:t>~MODEL BUILDING</a:t>
          </a:r>
        </a:p>
        <a:p>
          <a:pPr marL="0" lvl="0" indent="0" algn="l" defTabSz="1600200">
            <a:lnSpc>
              <a:spcPct val="90000"/>
            </a:lnSpc>
            <a:spcBef>
              <a:spcPct val="0"/>
            </a:spcBef>
            <a:spcAft>
              <a:spcPct val="35000"/>
            </a:spcAft>
            <a:buNone/>
          </a:pPr>
          <a:r>
            <a:rPr lang="en-US" sz="3600" kern="1200" dirty="0"/>
            <a:t>~PAPER IMPLEMENTATION</a:t>
          </a:r>
        </a:p>
        <a:p>
          <a:pPr marL="0" lvl="0" indent="0" algn="l" defTabSz="1600200">
            <a:lnSpc>
              <a:spcPct val="90000"/>
            </a:lnSpc>
            <a:spcBef>
              <a:spcPct val="0"/>
            </a:spcBef>
            <a:spcAft>
              <a:spcPct val="35000"/>
            </a:spcAft>
            <a:buNone/>
          </a:pPr>
          <a:endParaRPr lang="en-US" sz="2800" kern="1200" dirty="0"/>
        </a:p>
      </dsp:txBody>
      <dsp:txXfrm>
        <a:off x="4343400" y="1139169"/>
        <a:ext cx="5502679" cy="30032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C79FE-952A-48E6-BE6B-308C96C15446}">
      <dsp:nvSpPr>
        <dsp:cNvPr id="0" name=""/>
        <dsp:cNvSpPr/>
      </dsp:nvSpPr>
      <dsp:spPr>
        <a:xfrm rot="5400000">
          <a:off x="1994991" y="466446"/>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F2872-458D-4A69-8190-A200EA98CF33}">
      <dsp:nvSpPr>
        <dsp:cNvPr id="0" name=""/>
        <dsp:cNvSpPr/>
      </dsp:nvSpPr>
      <dsp:spPr>
        <a:xfrm>
          <a:off x="1633395" y="1534302"/>
          <a:ext cx="3519426" cy="225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FEB 21 TO FEB 28</a:t>
          </a:r>
        </a:p>
        <a:p>
          <a:pPr marL="0" lvl="0" indent="0" algn="l" defTabSz="977900">
            <a:lnSpc>
              <a:spcPct val="90000"/>
            </a:lnSpc>
            <a:spcBef>
              <a:spcPct val="0"/>
            </a:spcBef>
            <a:spcAft>
              <a:spcPct val="35000"/>
            </a:spcAft>
            <a:buNone/>
          </a:pPr>
          <a:r>
            <a:rPr lang="en-US" sz="2200" kern="1200" dirty="0"/>
            <a:t>IMPLEMENTATION OF STAGE 2</a:t>
          </a:r>
        </a:p>
        <a:p>
          <a:pPr marL="0" lvl="0" indent="0" algn="l" defTabSz="977900">
            <a:lnSpc>
              <a:spcPct val="90000"/>
            </a:lnSpc>
            <a:spcBef>
              <a:spcPct val="0"/>
            </a:spcBef>
            <a:spcAft>
              <a:spcPct val="35000"/>
            </a:spcAft>
            <a:buNone/>
          </a:pPr>
          <a:r>
            <a:rPr lang="en-US" sz="2200" kern="1200" dirty="0"/>
            <a:t>~MODEL BUILDING</a:t>
          </a:r>
        </a:p>
        <a:p>
          <a:pPr marL="0" lvl="0" indent="0" algn="l" defTabSz="977900">
            <a:lnSpc>
              <a:spcPct val="90000"/>
            </a:lnSpc>
            <a:spcBef>
              <a:spcPct val="0"/>
            </a:spcBef>
            <a:spcAft>
              <a:spcPct val="35000"/>
            </a:spcAft>
            <a:buNone/>
          </a:pPr>
          <a:r>
            <a:rPr lang="en-US" sz="2200" kern="1200" dirty="0"/>
            <a:t>~PAPER IMPLEMENTATION</a:t>
          </a:r>
        </a:p>
        <a:p>
          <a:pPr marL="0" lvl="0" indent="0" algn="l" defTabSz="977900">
            <a:lnSpc>
              <a:spcPct val="90000"/>
            </a:lnSpc>
            <a:spcBef>
              <a:spcPct val="0"/>
            </a:spcBef>
            <a:spcAft>
              <a:spcPct val="35000"/>
            </a:spcAft>
            <a:buNone/>
          </a:pPr>
          <a:endParaRPr lang="en-US" sz="2200" kern="1200" dirty="0"/>
        </a:p>
      </dsp:txBody>
      <dsp:txXfrm>
        <a:off x="1633395" y="1534302"/>
        <a:ext cx="3519426" cy="2259040"/>
      </dsp:txXfrm>
    </dsp:sp>
    <dsp:sp modelId="{FE61E438-6D79-4C9F-B404-2D67AF82998C}">
      <dsp:nvSpPr>
        <dsp:cNvPr id="0" name=""/>
        <dsp:cNvSpPr/>
      </dsp:nvSpPr>
      <dsp:spPr>
        <a:xfrm>
          <a:off x="4396344" y="186780"/>
          <a:ext cx="647076" cy="647076"/>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6238335" y="-150307"/>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5900197" y="1077385"/>
          <a:ext cx="3606672" cy="2161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sz="2200" kern="1200" dirty="0">
            <a:solidFill>
              <a:schemeClr val="tx1"/>
            </a:solidFill>
          </a:endParaRPr>
        </a:p>
      </dsp:txBody>
      <dsp:txXfrm>
        <a:off x="5900197" y="1077385"/>
        <a:ext cx="3606672" cy="216188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C79FE-952A-48E6-BE6B-308C96C15446}">
      <dsp:nvSpPr>
        <dsp:cNvPr id="0" name=""/>
        <dsp:cNvSpPr/>
      </dsp:nvSpPr>
      <dsp:spPr>
        <a:xfrm rot="5400000">
          <a:off x="1994991" y="466446"/>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F2872-458D-4A69-8190-A200EA98CF33}">
      <dsp:nvSpPr>
        <dsp:cNvPr id="0" name=""/>
        <dsp:cNvSpPr/>
      </dsp:nvSpPr>
      <dsp:spPr>
        <a:xfrm>
          <a:off x="1633395" y="1534302"/>
          <a:ext cx="3519426" cy="225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FEB 21 TO FEB 28</a:t>
          </a:r>
        </a:p>
        <a:p>
          <a:pPr marL="0" lvl="0" indent="0" algn="l" defTabSz="977900">
            <a:lnSpc>
              <a:spcPct val="90000"/>
            </a:lnSpc>
            <a:spcBef>
              <a:spcPct val="0"/>
            </a:spcBef>
            <a:spcAft>
              <a:spcPct val="35000"/>
            </a:spcAft>
            <a:buNone/>
          </a:pPr>
          <a:r>
            <a:rPr lang="en-US" sz="2200" kern="1200" dirty="0"/>
            <a:t>IMPLEMENTATION OF STAGE 2</a:t>
          </a:r>
        </a:p>
        <a:p>
          <a:pPr marL="0" lvl="0" indent="0" algn="l" defTabSz="977900">
            <a:lnSpc>
              <a:spcPct val="90000"/>
            </a:lnSpc>
            <a:spcBef>
              <a:spcPct val="0"/>
            </a:spcBef>
            <a:spcAft>
              <a:spcPct val="35000"/>
            </a:spcAft>
            <a:buNone/>
          </a:pPr>
          <a:r>
            <a:rPr lang="en-US" sz="2200" kern="1200" dirty="0"/>
            <a:t>~MODEL BUILDING</a:t>
          </a:r>
        </a:p>
        <a:p>
          <a:pPr marL="0" lvl="0" indent="0" algn="l" defTabSz="977900">
            <a:lnSpc>
              <a:spcPct val="90000"/>
            </a:lnSpc>
            <a:spcBef>
              <a:spcPct val="0"/>
            </a:spcBef>
            <a:spcAft>
              <a:spcPct val="35000"/>
            </a:spcAft>
            <a:buNone/>
          </a:pPr>
          <a:r>
            <a:rPr lang="en-US" sz="2200" kern="1200" dirty="0"/>
            <a:t>~PAPER IMPLEMENTATION</a:t>
          </a:r>
        </a:p>
        <a:p>
          <a:pPr marL="0" lvl="0" indent="0" algn="l" defTabSz="977900">
            <a:lnSpc>
              <a:spcPct val="90000"/>
            </a:lnSpc>
            <a:spcBef>
              <a:spcPct val="0"/>
            </a:spcBef>
            <a:spcAft>
              <a:spcPct val="35000"/>
            </a:spcAft>
            <a:buNone/>
          </a:pPr>
          <a:endParaRPr lang="en-US" sz="2200" kern="1200" dirty="0"/>
        </a:p>
      </dsp:txBody>
      <dsp:txXfrm>
        <a:off x="1633395" y="1534302"/>
        <a:ext cx="3519426" cy="2259040"/>
      </dsp:txXfrm>
    </dsp:sp>
    <dsp:sp modelId="{FE61E438-6D79-4C9F-B404-2D67AF82998C}">
      <dsp:nvSpPr>
        <dsp:cNvPr id="0" name=""/>
        <dsp:cNvSpPr/>
      </dsp:nvSpPr>
      <dsp:spPr>
        <a:xfrm>
          <a:off x="4396344" y="186780"/>
          <a:ext cx="647076" cy="647076"/>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6238335" y="-150307"/>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5900197" y="1077385"/>
          <a:ext cx="3606672" cy="2161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sz="2200" kern="1200" dirty="0">
            <a:solidFill>
              <a:schemeClr val="tx1"/>
            </a:solidFill>
          </a:endParaRPr>
        </a:p>
      </dsp:txBody>
      <dsp:txXfrm>
        <a:off x="5900197" y="1077385"/>
        <a:ext cx="3606672" cy="216188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C79FE-952A-48E6-BE6B-308C96C15446}">
      <dsp:nvSpPr>
        <dsp:cNvPr id="0" name=""/>
        <dsp:cNvSpPr/>
      </dsp:nvSpPr>
      <dsp:spPr>
        <a:xfrm rot="5400000">
          <a:off x="1994991" y="466446"/>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F2872-458D-4A69-8190-A200EA98CF33}">
      <dsp:nvSpPr>
        <dsp:cNvPr id="0" name=""/>
        <dsp:cNvSpPr/>
      </dsp:nvSpPr>
      <dsp:spPr>
        <a:xfrm>
          <a:off x="1633395" y="1534302"/>
          <a:ext cx="3519426" cy="225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FEB 21 TO FEB 28</a:t>
          </a:r>
        </a:p>
        <a:p>
          <a:pPr marL="0" lvl="0" indent="0" algn="l" defTabSz="977900">
            <a:lnSpc>
              <a:spcPct val="90000"/>
            </a:lnSpc>
            <a:spcBef>
              <a:spcPct val="0"/>
            </a:spcBef>
            <a:spcAft>
              <a:spcPct val="35000"/>
            </a:spcAft>
            <a:buNone/>
          </a:pPr>
          <a:r>
            <a:rPr lang="en-US" sz="2200" kern="1200" dirty="0"/>
            <a:t>IMPLEMENTATION OF STAGE 2</a:t>
          </a:r>
        </a:p>
        <a:p>
          <a:pPr marL="0" lvl="0" indent="0" algn="l" defTabSz="977900">
            <a:lnSpc>
              <a:spcPct val="90000"/>
            </a:lnSpc>
            <a:spcBef>
              <a:spcPct val="0"/>
            </a:spcBef>
            <a:spcAft>
              <a:spcPct val="35000"/>
            </a:spcAft>
            <a:buNone/>
          </a:pPr>
          <a:r>
            <a:rPr lang="en-US" sz="2200" kern="1200" dirty="0"/>
            <a:t>~MODEL BUILDING</a:t>
          </a:r>
        </a:p>
        <a:p>
          <a:pPr marL="0" lvl="0" indent="0" algn="l" defTabSz="977900">
            <a:lnSpc>
              <a:spcPct val="90000"/>
            </a:lnSpc>
            <a:spcBef>
              <a:spcPct val="0"/>
            </a:spcBef>
            <a:spcAft>
              <a:spcPct val="35000"/>
            </a:spcAft>
            <a:buNone/>
          </a:pPr>
          <a:r>
            <a:rPr lang="en-US" sz="2200" kern="1200" dirty="0"/>
            <a:t>~PAPER IMPLEMENTATION</a:t>
          </a:r>
        </a:p>
        <a:p>
          <a:pPr marL="0" lvl="0" indent="0" algn="l" defTabSz="977900">
            <a:lnSpc>
              <a:spcPct val="90000"/>
            </a:lnSpc>
            <a:spcBef>
              <a:spcPct val="0"/>
            </a:spcBef>
            <a:spcAft>
              <a:spcPct val="35000"/>
            </a:spcAft>
            <a:buNone/>
          </a:pPr>
          <a:endParaRPr lang="en-US" sz="2200" kern="1200" dirty="0"/>
        </a:p>
      </dsp:txBody>
      <dsp:txXfrm>
        <a:off x="1633395" y="1534302"/>
        <a:ext cx="3519426" cy="2259040"/>
      </dsp:txXfrm>
    </dsp:sp>
    <dsp:sp modelId="{FE61E438-6D79-4C9F-B404-2D67AF82998C}">
      <dsp:nvSpPr>
        <dsp:cNvPr id="0" name=""/>
        <dsp:cNvSpPr/>
      </dsp:nvSpPr>
      <dsp:spPr>
        <a:xfrm>
          <a:off x="4396344" y="186780"/>
          <a:ext cx="647076" cy="647076"/>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6238335" y="-150307"/>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5900197" y="1077385"/>
          <a:ext cx="3606672" cy="2161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sz="2200" kern="1200" dirty="0">
            <a:solidFill>
              <a:schemeClr val="tx1"/>
            </a:solidFill>
          </a:endParaRPr>
        </a:p>
      </dsp:txBody>
      <dsp:txXfrm>
        <a:off x="5900197" y="1077385"/>
        <a:ext cx="3606672" cy="216188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C79FE-952A-48E6-BE6B-308C96C15446}">
      <dsp:nvSpPr>
        <dsp:cNvPr id="0" name=""/>
        <dsp:cNvSpPr/>
      </dsp:nvSpPr>
      <dsp:spPr>
        <a:xfrm rot="5400000">
          <a:off x="1994991" y="466446"/>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F2872-458D-4A69-8190-A200EA98CF33}">
      <dsp:nvSpPr>
        <dsp:cNvPr id="0" name=""/>
        <dsp:cNvSpPr/>
      </dsp:nvSpPr>
      <dsp:spPr>
        <a:xfrm>
          <a:off x="1633395" y="1534302"/>
          <a:ext cx="3519426" cy="225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FEB 21 TO FEB 28</a:t>
          </a:r>
        </a:p>
        <a:p>
          <a:pPr marL="0" lvl="0" indent="0" algn="l" defTabSz="977900">
            <a:lnSpc>
              <a:spcPct val="90000"/>
            </a:lnSpc>
            <a:spcBef>
              <a:spcPct val="0"/>
            </a:spcBef>
            <a:spcAft>
              <a:spcPct val="35000"/>
            </a:spcAft>
            <a:buNone/>
          </a:pPr>
          <a:r>
            <a:rPr lang="en-US" sz="2200" kern="1200" dirty="0"/>
            <a:t>IMPLEMENTATION OF STAGE 2</a:t>
          </a:r>
        </a:p>
        <a:p>
          <a:pPr marL="0" lvl="0" indent="0" algn="l" defTabSz="977900">
            <a:lnSpc>
              <a:spcPct val="90000"/>
            </a:lnSpc>
            <a:spcBef>
              <a:spcPct val="0"/>
            </a:spcBef>
            <a:spcAft>
              <a:spcPct val="35000"/>
            </a:spcAft>
            <a:buNone/>
          </a:pPr>
          <a:r>
            <a:rPr lang="en-US" sz="2200" kern="1200" dirty="0"/>
            <a:t>~MODEL BUILDING</a:t>
          </a:r>
        </a:p>
        <a:p>
          <a:pPr marL="0" lvl="0" indent="0" algn="l" defTabSz="977900">
            <a:lnSpc>
              <a:spcPct val="90000"/>
            </a:lnSpc>
            <a:spcBef>
              <a:spcPct val="0"/>
            </a:spcBef>
            <a:spcAft>
              <a:spcPct val="35000"/>
            </a:spcAft>
            <a:buNone/>
          </a:pPr>
          <a:r>
            <a:rPr lang="en-US" sz="2200" kern="1200" dirty="0"/>
            <a:t>~PAPER IMPLEMENTATION</a:t>
          </a:r>
        </a:p>
        <a:p>
          <a:pPr marL="0" lvl="0" indent="0" algn="l" defTabSz="977900">
            <a:lnSpc>
              <a:spcPct val="90000"/>
            </a:lnSpc>
            <a:spcBef>
              <a:spcPct val="0"/>
            </a:spcBef>
            <a:spcAft>
              <a:spcPct val="35000"/>
            </a:spcAft>
            <a:buNone/>
          </a:pPr>
          <a:endParaRPr lang="en-US" sz="2200" kern="1200" dirty="0"/>
        </a:p>
      </dsp:txBody>
      <dsp:txXfrm>
        <a:off x="1633395" y="1534302"/>
        <a:ext cx="3519426" cy="2259040"/>
      </dsp:txXfrm>
    </dsp:sp>
    <dsp:sp modelId="{FE61E438-6D79-4C9F-B404-2D67AF82998C}">
      <dsp:nvSpPr>
        <dsp:cNvPr id="0" name=""/>
        <dsp:cNvSpPr/>
      </dsp:nvSpPr>
      <dsp:spPr>
        <a:xfrm>
          <a:off x="4396344" y="186780"/>
          <a:ext cx="647076" cy="647076"/>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6238335" y="-150307"/>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5900197" y="1077385"/>
          <a:ext cx="3606672" cy="2161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sz="2200" kern="1200" dirty="0">
            <a:solidFill>
              <a:schemeClr val="tx1"/>
            </a:solidFill>
          </a:endParaRPr>
        </a:p>
      </dsp:txBody>
      <dsp:txXfrm>
        <a:off x="5900197" y="1077385"/>
        <a:ext cx="3606672" cy="216188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C79FE-952A-48E6-BE6B-308C96C15446}">
      <dsp:nvSpPr>
        <dsp:cNvPr id="0" name=""/>
        <dsp:cNvSpPr/>
      </dsp:nvSpPr>
      <dsp:spPr>
        <a:xfrm rot="5400000">
          <a:off x="1994991" y="466446"/>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F2872-458D-4A69-8190-A200EA98CF33}">
      <dsp:nvSpPr>
        <dsp:cNvPr id="0" name=""/>
        <dsp:cNvSpPr/>
      </dsp:nvSpPr>
      <dsp:spPr>
        <a:xfrm>
          <a:off x="1633395" y="1534302"/>
          <a:ext cx="3519426" cy="225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FEB 21 TO FEB 28</a:t>
          </a:r>
        </a:p>
        <a:p>
          <a:pPr marL="0" lvl="0" indent="0" algn="l" defTabSz="977900">
            <a:lnSpc>
              <a:spcPct val="90000"/>
            </a:lnSpc>
            <a:spcBef>
              <a:spcPct val="0"/>
            </a:spcBef>
            <a:spcAft>
              <a:spcPct val="35000"/>
            </a:spcAft>
            <a:buNone/>
          </a:pPr>
          <a:r>
            <a:rPr lang="en-US" sz="2200" kern="1200" dirty="0"/>
            <a:t>IMPLEMENTATION OF STAGE 2</a:t>
          </a:r>
        </a:p>
        <a:p>
          <a:pPr marL="0" lvl="0" indent="0" algn="l" defTabSz="977900">
            <a:lnSpc>
              <a:spcPct val="90000"/>
            </a:lnSpc>
            <a:spcBef>
              <a:spcPct val="0"/>
            </a:spcBef>
            <a:spcAft>
              <a:spcPct val="35000"/>
            </a:spcAft>
            <a:buNone/>
          </a:pPr>
          <a:r>
            <a:rPr lang="en-US" sz="2200" kern="1200" dirty="0"/>
            <a:t>~MODEL BUILDING</a:t>
          </a:r>
        </a:p>
        <a:p>
          <a:pPr marL="0" lvl="0" indent="0" algn="l" defTabSz="977900">
            <a:lnSpc>
              <a:spcPct val="90000"/>
            </a:lnSpc>
            <a:spcBef>
              <a:spcPct val="0"/>
            </a:spcBef>
            <a:spcAft>
              <a:spcPct val="35000"/>
            </a:spcAft>
            <a:buNone/>
          </a:pPr>
          <a:r>
            <a:rPr lang="en-US" sz="2200" kern="1200" dirty="0"/>
            <a:t>~PAPER IMPLEMENTATION</a:t>
          </a:r>
        </a:p>
        <a:p>
          <a:pPr marL="0" lvl="0" indent="0" algn="l" defTabSz="977900">
            <a:lnSpc>
              <a:spcPct val="90000"/>
            </a:lnSpc>
            <a:spcBef>
              <a:spcPct val="0"/>
            </a:spcBef>
            <a:spcAft>
              <a:spcPct val="35000"/>
            </a:spcAft>
            <a:buNone/>
          </a:pPr>
          <a:endParaRPr lang="en-US" sz="2200" kern="1200" dirty="0"/>
        </a:p>
      </dsp:txBody>
      <dsp:txXfrm>
        <a:off x="1633395" y="1534302"/>
        <a:ext cx="3519426" cy="2259040"/>
      </dsp:txXfrm>
    </dsp:sp>
    <dsp:sp modelId="{FE61E438-6D79-4C9F-B404-2D67AF82998C}">
      <dsp:nvSpPr>
        <dsp:cNvPr id="0" name=""/>
        <dsp:cNvSpPr/>
      </dsp:nvSpPr>
      <dsp:spPr>
        <a:xfrm>
          <a:off x="4396344" y="186780"/>
          <a:ext cx="647076" cy="647076"/>
        </a:xfrm>
        <a:prstGeom prst="triangle">
          <a:avLst>
            <a:gd name="adj" fmla="val 1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FD203-2B72-4EBA-B1EB-77CFD93A0950}">
      <dsp:nvSpPr>
        <dsp:cNvPr id="0" name=""/>
        <dsp:cNvSpPr/>
      </dsp:nvSpPr>
      <dsp:spPr>
        <a:xfrm rot="5400000">
          <a:off x="6238335" y="-150307"/>
          <a:ext cx="2282914" cy="3798718"/>
        </a:xfrm>
        <a:prstGeom prst="corner">
          <a:avLst>
            <a:gd name="adj1" fmla="val 16120"/>
            <a:gd name="adj2" fmla="val 161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AD235-8E95-40AD-844B-5782AC331E00}">
      <dsp:nvSpPr>
        <dsp:cNvPr id="0" name=""/>
        <dsp:cNvSpPr/>
      </dsp:nvSpPr>
      <dsp:spPr>
        <a:xfrm>
          <a:off x="5900197" y="1077385"/>
          <a:ext cx="3606672" cy="2161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ea typeface="Calibri" panose="020F0502020204030204" pitchFamily="34" charset="0"/>
              <a:cs typeface="Times New Roman" panose="02020603050405020304" pitchFamily="18" charset="0"/>
            </a:rPr>
            <a:t>MARCH 01 TO MARCH 15</a:t>
          </a:r>
        </a:p>
        <a:p>
          <a:pPr marL="0" lvl="0" indent="0" algn="l" defTabSz="977900">
            <a:lnSpc>
              <a:spcPct val="90000"/>
            </a:lnSpc>
            <a:spcBef>
              <a:spcPct val="0"/>
            </a:spcBef>
            <a:spcAft>
              <a:spcPct val="35000"/>
            </a:spcAft>
            <a:buNone/>
          </a:pPr>
          <a:r>
            <a:rPr lang="en-US" sz="2200" b="1" kern="1200" dirty="0">
              <a:solidFill>
                <a:schemeClr val="tx1"/>
              </a:solidFill>
              <a:effectLst/>
              <a:latin typeface="Felix Titling" panose="04060505060202020A04" pitchFamily="82" charset="0"/>
              <a:cs typeface="Times New Roman" panose="02020603050405020304" pitchFamily="18" charset="0"/>
            </a:rPr>
            <a:t>IMPLEMENTING CORRECTIONS FROM MID EVALUATION</a:t>
          </a:r>
          <a:endParaRPr lang="en-US" sz="2200" kern="1200" dirty="0">
            <a:solidFill>
              <a:schemeClr val="tx1"/>
            </a:solidFill>
          </a:endParaRPr>
        </a:p>
      </dsp:txBody>
      <dsp:txXfrm>
        <a:off x="5900197" y="1077385"/>
        <a:ext cx="3606672" cy="21618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33EC4-532A-4C61-99CF-A7F39CC97856}">
      <dsp:nvSpPr>
        <dsp:cNvPr id="0" name=""/>
        <dsp:cNvSpPr/>
      </dsp:nvSpPr>
      <dsp:spPr>
        <a:xfrm rot="5400000">
          <a:off x="-196886" y="197401"/>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459916"/>
        <a:ext cx="918804" cy="393773"/>
      </dsp:txXfrm>
    </dsp:sp>
    <dsp:sp modelId="{F8D0396A-7512-4D9D-9BB4-B1CCDC708143}">
      <dsp:nvSpPr>
        <dsp:cNvPr id="0" name=""/>
        <dsp:cNvSpPr/>
      </dsp:nvSpPr>
      <dsp:spPr>
        <a:xfrm rot="5400000">
          <a:off x="4985814" y="-4066494"/>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DATA COLLECTION AND PREPROCESSING</a:t>
          </a:r>
        </a:p>
        <a:p>
          <a:pPr marL="228600" lvl="1" indent="-228600" algn="l" defTabSz="1200150">
            <a:lnSpc>
              <a:spcPct val="90000"/>
            </a:lnSpc>
            <a:spcBef>
              <a:spcPct val="0"/>
            </a:spcBef>
            <a:spcAft>
              <a:spcPct val="15000"/>
            </a:spcAft>
            <a:buChar char="•"/>
          </a:pPr>
          <a:r>
            <a:rPr lang="en-US" sz="2700" kern="1200" dirty="0"/>
            <a:t>ABC CLASSIFICATION IMPLEMENTATION</a:t>
          </a:r>
        </a:p>
      </dsp:txBody>
      <dsp:txXfrm rot="-5400000">
        <a:off x="918805" y="42164"/>
        <a:ext cx="8945546" cy="769877"/>
      </dsp:txXfrm>
    </dsp:sp>
    <dsp:sp modelId="{8B0304AA-BAD3-488B-98A1-060743E8F7EE}">
      <dsp:nvSpPr>
        <dsp:cNvPr id="0" name=""/>
        <dsp:cNvSpPr/>
      </dsp:nvSpPr>
      <dsp:spPr>
        <a:xfrm rot="5400000">
          <a:off x="-196886" y="1311453"/>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1573968"/>
        <a:ext cx="918804" cy="393773"/>
      </dsp:txXfrm>
    </dsp:sp>
    <dsp:sp modelId="{4DD6CE14-B5B2-47AD-BDB9-BF79BF598B58}">
      <dsp:nvSpPr>
        <dsp:cNvPr id="0" name=""/>
        <dsp:cNvSpPr/>
      </dsp:nvSpPr>
      <dsp:spPr>
        <a:xfrm rot="5400000">
          <a:off x="4985814" y="-2952442"/>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MACHINE LEARNING MODEL SELECTION AND TRAINING</a:t>
          </a:r>
        </a:p>
      </dsp:txBody>
      <dsp:txXfrm rot="-5400000">
        <a:off x="918805" y="1156216"/>
        <a:ext cx="8945546" cy="769877"/>
      </dsp:txXfrm>
    </dsp:sp>
    <dsp:sp modelId="{088EF4C9-422A-4E89-8DD1-EEE9E53648A4}">
      <dsp:nvSpPr>
        <dsp:cNvPr id="0" name=""/>
        <dsp:cNvSpPr/>
      </dsp:nvSpPr>
      <dsp:spPr>
        <a:xfrm rot="5400000">
          <a:off x="-196886" y="2425505"/>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2688020"/>
        <a:ext cx="918804" cy="393773"/>
      </dsp:txXfrm>
    </dsp:sp>
    <dsp:sp modelId="{7E410F4C-5AC4-4A13-B772-A86B7CB3139D}">
      <dsp:nvSpPr>
        <dsp:cNvPr id="0" name=""/>
        <dsp:cNvSpPr/>
      </dsp:nvSpPr>
      <dsp:spPr>
        <a:xfrm rot="5400000">
          <a:off x="4985814" y="-1838390"/>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MODEL EVALUATION AND PERFORMANCE ANALYSIS</a:t>
          </a:r>
        </a:p>
      </dsp:txBody>
      <dsp:txXfrm rot="-5400000">
        <a:off x="918805" y="2270268"/>
        <a:ext cx="8945546" cy="7698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33EC4-532A-4C61-99CF-A7F39CC97856}">
      <dsp:nvSpPr>
        <dsp:cNvPr id="0" name=""/>
        <dsp:cNvSpPr/>
      </dsp:nvSpPr>
      <dsp:spPr>
        <a:xfrm rot="5400000">
          <a:off x="-196886" y="197401"/>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459916"/>
        <a:ext cx="918804" cy="393773"/>
      </dsp:txXfrm>
    </dsp:sp>
    <dsp:sp modelId="{F8D0396A-7512-4D9D-9BB4-B1CCDC708143}">
      <dsp:nvSpPr>
        <dsp:cNvPr id="0" name=""/>
        <dsp:cNvSpPr/>
      </dsp:nvSpPr>
      <dsp:spPr>
        <a:xfrm rot="5400000">
          <a:off x="4985814" y="-4066494"/>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DATA COLLECTION AND PREPROCESSING</a:t>
          </a:r>
        </a:p>
        <a:p>
          <a:pPr marL="228600" lvl="1" indent="-228600" algn="l" defTabSz="1200150">
            <a:lnSpc>
              <a:spcPct val="90000"/>
            </a:lnSpc>
            <a:spcBef>
              <a:spcPct val="0"/>
            </a:spcBef>
            <a:spcAft>
              <a:spcPct val="15000"/>
            </a:spcAft>
            <a:buChar char="•"/>
          </a:pPr>
          <a:r>
            <a:rPr lang="en-US" sz="2700" kern="1200" dirty="0"/>
            <a:t>ABC CLASSIFICATION IMPLEMENTATION</a:t>
          </a:r>
        </a:p>
      </dsp:txBody>
      <dsp:txXfrm rot="-5400000">
        <a:off x="918805" y="42164"/>
        <a:ext cx="8945546" cy="769877"/>
      </dsp:txXfrm>
    </dsp:sp>
    <dsp:sp modelId="{8B0304AA-BAD3-488B-98A1-060743E8F7EE}">
      <dsp:nvSpPr>
        <dsp:cNvPr id="0" name=""/>
        <dsp:cNvSpPr/>
      </dsp:nvSpPr>
      <dsp:spPr>
        <a:xfrm rot="5400000">
          <a:off x="-196886" y="1311453"/>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1573968"/>
        <a:ext cx="918804" cy="393773"/>
      </dsp:txXfrm>
    </dsp:sp>
    <dsp:sp modelId="{4DD6CE14-B5B2-47AD-BDB9-BF79BF598B58}">
      <dsp:nvSpPr>
        <dsp:cNvPr id="0" name=""/>
        <dsp:cNvSpPr/>
      </dsp:nvSpPr>
      <dsp:spPr>
        <a:xfrm rot="5400000">
          <a:off x="4985814" y="-2952442"/>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MACHINE LEARNING MODEL SELECTION AND TRAINING</a:t>
          </a:r>
        </a:p>
      </dsp:txBody>
      <dsp:txXfrm rot="-5400000">
        <a:off x="918805" y="1156216"/>
        <a:ext cx="8945546" cy="769877"/>
      </dsp:txXfrm>
    </dsp:sp>
    <dsp:sp modelId="{088EF4C9-422A-4E89-8DD1-EEE9E53648A4}">
      <dsp:nvSpPr>
        <dsp:cNvPr id="0" name=""/>
        <dsp:cNvSpPr/>
      </dsp:nvSpPr>
      <dsp:spPr>
        <a:xfrm rot="5400000">
          <a:off x="-196886" y="2425505"/>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2688020"/>
        <a:ext cx="918804" cy="393773"/>
      </dsp:txXfrm>
    </dsp:sp>
    <dsp:sp modelId="{7E410F4C-5AC4-4A13-B772-A86B7CB3139D}">
      <dsp:nvSpPr>
        <dsp:cNvPr id="0" name=""/>
        <dsp:cNvSpPr/>
      </dsp:nvSpPr>
      <dsp:spPr>
        <a:xfrm rot="5400000">
          <a:off x="4985814" y="-1838390"/>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MODEL EVALUATION AND PERFORMANCE ANALYSIS</a:t>
          </a:r>
        </a:p>
      </dsp:txBody>
      <dsp:txXfrm rot="-5400000">
        <a:off x="918805" y="2270268"/>
        <a:ext cx="8945546" cy="7698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33EC4-532A-4C61-99CF-A7F39CC97856}">
      <dsp:nvSpPr>
        <dsp:cNvPr id="0" name=""/>
        <dsp:cNvSpPr/>
      </dsp:nvSpPr>
      <dsp:spPr>
        <a:xfrm rot="5400000">
          <a:off x="-176926" y="176926"/>
          <a:ext cx="1179512" cy="82565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1</a:t>
          </a:r>
        </a:p>
      </dsp:txBody>
      <dsp:txXfrm rot="-5400000">
        <a:off x="1" y="412828"/>
        <a:ext cx="825658" cy="353854"/>
      </dsp:txXfrm>
    </dsp:sp>
    <dsp:sp modelId="{F8D0396A-7512-4D9D-9BB4-B1CCDC708143}">
      <dsp:nvSpPr>
        <dsp:cNvPr id="0" name=""/>
        <dsp:cNvSpPr/>
      </dsp:nvSpPr>
      <dsp:spPr>
        <a:xfrm rot="5400000">
          <a:off x="3520572" y="-2694914"/>
          <a:ext cx="766682" cy="6156511"/>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DATA COLLECTION AND PREPROCESSING</a:t>
          </a:r>
        </a:p>
      </dsp:txBody>
      <dsp:txXfrm rot="-5400000">
        <a:off x="825658" y="37426"/>
        <a:ext cx="6119085" cy="6918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33EC4-532A-4C61-99CF-A7F39CC97856}">
      <dsp:nvSpPr>
        <dsp:cNvPr id="0" name=""/>
        <dsp:cNvSpPr/>
      </dsp:nvSpPr>
      <dsp:spPr>
        <a:xfrm rot="5400000">
          <a:off x="-196886" y="197401"/>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459916"/>
        <a:ext cx="918804" cy="393773"/>
      </dsp:txXfrm>
    </dsp:sp>
    <dsp:sp modelId="{F8D0396A-7512-4D9D-9BB4-B1CCDC708143}">
      <dsp:nvSpPr>
        <dsp:cNvPr id="0" name=""/>
        <dsp:cNvSpPr/>
      </dsp:nvSpPr>
      <dsp:spPr>
        <a:xfrm rot="5400000">
          <a:off x="4985814" y="-4066494"/>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DATA COLLECTION AND PREPROCESSING</a:t>
          </a:r>
        </a:p>
        <a:p>
          <a:pPr marL="228600" lvl="1" indent="-228600" algn="l" defTabSz="1200150">
            <a:lnSpc>
              <a:spcPct val="90000"/>
            </a:lnSpc>
            <a:spcBef>
              <a:spcPct val="0"/>
            </a:spcBef>
            <a:spcAft>
              <a:spcPct val="15000"/>
            </a:spcAft>
            <a:buChar char="•"/>
          </a:pPr>
          <a:r>
            <a:rPr lang="en-US" sz="2700" kern="1200" dirty="0"/>
            <a:t>ABC CLASSIFICATION IMPLEMENTATION</a:t>
          </a:r>
        </a:p>
      </dsp:txBody>
      <dsp:txXfrm rot="-5400000">
        <a:off x="918805" y="42164"/>
        <a:ext cx="8945546" cy="769877"/>
      </dsp:txXfrm>
    </dsp:sp>
    <dsp:sp modelId="{8B0304AA-BAD3-488B-98A1-060743E8F7EE}">
      <dsp:nvSpPr>
        <dsp:cNvPr id="0" name=""/>
        <dsp:cNvSpPr/>
      </dsp:nvSpPr>
      <dsp:spPr>
        <a:xfrm rot="5400000">
          <a:off x="-196886" y="1311453"/>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1573968"/>
        <a:ext cx="918804" cy="393773"/>
      </dsp:txXfrm>
    </dsp:sp>
    <dsp:sp modelId="{4DD6CE14-B5B2-47AD-BDB9-BF79BF598B58}">
      <dsp:nvSpPr>
        <dsp:cNvPr id="0" name=""/>
        <dsp:cNvSpPr/>
      </dsp:nvSpPr>
      <dsp:spPr>
        <a:xfrm rot="5400000">
          <a:off x="4985814" y="-2952442"/>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MACHINE LEARNING MODEL SELECTION AND TRAINING</a:t>
          </a:r>
        </a:p>
      </dsp:txBody>
      <dsp:txXfrm rot="-5400000">
        <a:off x="918805" y="1156216"/>
        <a:ext cx="8945546" cy="769877"/>
      </dsp:txXfrm>
    </dsp:sp>
    <dsp:sp modelId="{088EF4C9-422A-4E89-8DD1-EEE9E53648A4}">
      <dsp:nvSpPr>
        <dsp:cNvPr id="0" name=""/>
        <dsp:cNvSpPr/>
      </dsp:nvSpPr>
      <dsp:spPr>
        <a:xfrm rot="5400000">
          <a:off x="-196886" y="2425505"/>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2688020"/>
        <a:ext cx="918804" cy="393773"/>
      </dsp:txXfrm>
    </dsp:sp>
    <dsp:sp modelId="{7E410F4C-5AC4-4A13-B772-A86B7CB3139D}">
      <dsp:nvSpPr>
        <dsp:cNvPr id="0" name=""/>
        <dsp:cNvSpPr/>
      </dsp:nvSpPr>
      <dsp:spPr>
        <a:xfrm rot="5400000">
          <a:off x="4985814" y="-1838390"/>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MODEL EVALUATION AND PERFORMANCE ANALYSIS</a:t>
          </a:r>
        </a:p>
      </dsp:txBody>
      <dsp:txXfrm rot="-5400000">
        <a:off x="918805" y="2270268"/>
        <a:ext cx="8945546" cy="7698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33EC4-532A-4C61-99CF-A7F39CC97856}">
      <dsp:nvSpPr>
        <dsp:cNvPr id="0" name=""/>
        <dsp:cNvSpPr/>
      </dsp:nvSpPr>
      <dsp:spPr>
        <a:xfrm rot="5400000">
          <a:off x="-170719" y="170719"/>
          <a:ext cx="1138133" cy="796693"/>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rot="-5400000">
        <a:off x="2" y="398346"/>
        <a:ext cx="796693" cy="341440"/>
      </dsp:txXfrm>
    </dsp:sp>
    <dsp:sp modelId="{F8D0396A-7512-4D9D-9BB4-B1CCDC708143}">
      <dsp:nvSpPr>
        <dsp:cNvPr id="0" name=""/>
        <dsp:cNvSpPr/>
      </dsp:nvSpPr>
      <dsp:spPr>
        <a:xfrm rot="5400000">
          <a:off x="4592964" y="-3796271"/>
          <a:ext cx="739786" cy="833232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144" tIns="23495" rIns="23495" bIns="23495" numCol="1" spcCol="1270" anchor="ctr" anchorCtr="0">
          <a:noAutofit/>
        </a:bodyPr>
        <a:lstStyle/>
        <a:p>
          <a:pPr marL="285750" lvl="1" indent="-285750" algn="l" defTabSz="1644650">
            <a:lnSpc>
              <a:spcPct val="90000"/>
            </a:lnSpc>
            <a:spcBef>
              <a:spcPct val="0"/>
            </a:spcBef>
            <a:spcAft>
              <a:spcPct val="15000"/>
            </a:spcAft>
            <a:buChar char="•"/>
          </a:pPr>
          <a:r>
            <a:rPr lang="en-US" sz="3700" kern="1200" dirty="0"/>
            <a:t>ABC CLASSIFICATION IMPLEMENTATION</a:t>
          </a:r>
        </a:p>
      </dsp:txBody>
      <dsp:txXfrm rot="-5400000">
        <a:off x="796693" y="36113"/>
        <a:ext cx="8296216" cy="6675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33EC4-532A-4C61-99CF-A7F39CC97856}">
      <dsp:nvSpPr>
        <dsp:cNvPr id="0" name=""/>
        <dsp:cNvSpPr/>
      </dsp:nvSpPr>
      <dsp:spPr>
        <a:xfrm rot="5400000">
          <a:off x="-196886" y="197401"/>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1</a:t>
          </a:r>
        </a:p>
      </dsp:txBody>
      <dsp:txXfrm rot="-5400000">
        <a:off x="1" y="459916"/>
        <a:ext cx="918804" cy="393773"/>
      </dsp:txXfrm>
    </dsp:sp>
    <dsp:sp modelId="{F8D0396A-7512-4D9D-9BB4-B1CCDC708143}">
      <dsp:nvSpPr>
        <dsp:cNvPr id="0" name=""/>
        <dsp:cNvSpPr/>
      </dsp:nvSpPr>
      <dsp:spPr>
        <a:xfrm rot="5400000">
          <a:off x="4985814" y="-4066494"/>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DATA COLLECTION AND PREPROCESSING</a:t>
          </a:r>
        </a:p>
        <a:p>
          <a:pPr marL="228600" lvl="1" indent="-228600" algn="l" defTabSz="1200150">
            <a:lnSpc>
              <a:spcPct val="90000"/>
            </a:lnSpc>
            <a:spcBef>
              <a:spcPct val="0"/>
            </a:spcBef>
            <a:spcAft>
              <a:spcPct val="15000"/>
            </a:spcAft>
            <a:buChar char="•"/>
          </a:pPr>
          <a:r>
            <a:rPr lang="en-US" sz="2700" kern="1200" dirty="0"/>
            <a:t>ABC CLASSIFICATION IMPLEMENTATION</a:t>
          </a:r>
        </a:p>
      </dsp:txBody>
      <dsp:txXfrm rot="-5400000">
        <a:off x="918805" y="42164"/>
        <a:ext cx="8945546" cy="769877"/>
      </dsp:txXfrm>
    </dsp:sp>
    <dsp:sp modelId="{8B0304AA-BAD3-488B-98A1-060743E8F7EE}">
      <dsp:nvSpPr>
        <dsp:cNvPr id="0" name=""/>
        <dsp:cNvSpPr/>
      </dsp:nvSpPr>
      <dsp:spPr>
        <a:xfrm rot="5400000">
          <a:off x="-196886" y="1311453"/>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2</a:t>
          </a:r>
        </a:p>
      </dsp:txBody>
      <dsp:txXfrm rot="-5400000">
        <a:off x="1" y="1573968"/>
        <a:ext cx="918804" cy="393773"/>
      </dsp:txXfrm>
    </dsp:sp>
    <dsp:sp modelId="{4DD6CE14-B5B2-47AD-BDB9-BF79BF598B58}">
      <dsp:nvSpPr>
        <dsp:cNvPr id="0" name=""/>
        <dsp:cNvSpPr/>
      </dsp:nvSpPr>
      <dsp:spPr>
        <a:xfrm rot="5400000">
          <a:off x="4985814" y="-2952442"/>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MACHINE LEARNING MODEL SELECTION AND TRAINING</a:t>
          </a:r>
        </a:p>
      </dsp:txBody>
      <dsp:txXfrm rot="-5400000">
        <a:off x="918805" y="1156216"/>
        <a:ext cx="8945546" cy="769877"/>
      </dsp:txXfrm>
    </dsp:sp>
    <dsp:sp modelId="{088EF4C9-422A-4E89-8DD1-EEE9E53648A4}">
      <dsp:nvSpPr>
        <dsp:cNvPr id="0" name=""/>
        <dsp:cNvSpPr/>
      </dsp:nvSpPr>
      <dsp:spPr>
        <a:xfrm rot="5400000">
          <a:off x="-196886" y="2425505"/>
          <a:ext cx="1312577" cy="918804"/>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3</a:t>
          </a:r>
        </a:p>
      </dsp:txBody>
      <dsp:txXfrm rot="-5400000">
        <a:off x="1" y="2688020"/>
        <a:ext cx="918804" cy="393773"/>
      </dsp:txXfrm>
    </dsp:sp>
    <dsp:sp modelId="{7E410F4C-5AC4-4A13-B772-A86B7CB3139D}">
      <dsp:nvSpPr>
        <dsp:cNvPr id="0" name=""/>
        <dsp:cNvSpPr/>
      </dsp:nvSpPr>
      <dsp:spPr>
        <a:xfrm rot="5400000">
          <a:off x="4985814" y="-1838390"/>
          <a:ext cx="853175" cy="89871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MODEL EVALUATION AND PERFORMANCE ANALYSIS</a:t>
          </a:r>
        </a:p>
      </dsp:txBody>
      <dsp:txXfrm rot="-5400000">
        <a:off x="918805" y="2270268"/>
        <a:ext cx="8945546" cy="7698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304AA-BAD3-488B-98A1-060743E8F7EE}">
      <dsp:nvSpPr>
        <dsp:cNvPr id="0" name=""/>
        <dsp:cNvSpPr/>
      </dsp:nvSpPr>
      <dsp:spPr>
        <a:xfrm rot="5400000">
          <a:off x="-149594" y="149594"/>
          <a:ext cx="997295" cy="69810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2</a:t>
          </a:r>
        </a:p>
      </dsp:txBody>
      <dsp:txXfrm rot="-5400000">
        <a:off x="1" y="349052"/>
        <a:ext cx="698106" cy="299189"/>
      </dsp:txXfrm>
    </dsp:sp>
    <dsp:sp modelId="{4DD6CE14-B5B2-47AD-BDB9-BF79BF598B58}">
      <dsp:nvSpPr>
        <dsp:cNvPr id="0" name=""/>
        <dsp:cNvSpPr/>
      </dsp:nvSpPr>
      <dsp:spPr>
        <a:xfrm rot="5400000">
          <a:off x="4619692" y="-3921585"/>
          <a:ext cx="648241" cy="8491413"/>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MACHINE LEARNING MODEL SELECTION AND TRAINING</a:t>
          </a:r>
        </a:p>
      </dsp:txBody>
      <dsp:txXfrm rot="-5400000">
        <a:off x="698107" y="31645"/>
        <a:ext cx="8459768" cy="5849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04/02/2025</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04/02/2025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B08EA04A-7F0E-477B-A122-1FC3F8480CC2}" type="datetime1">
              <a:rPr lang="en-US" smtClean="0"/>
              <a:t>04/02/2025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F9FA85-B923-46E8-B9BF-0B4EFF0898E2}" type="datetime1">
              <a:rPr lang="en-US" smtClean="0"/>
              <a:t>04/02/2025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2B53EA-1AA9-42D6-95C9-8DC82E33D4C4}" type="datetime1">
              <a:rPr lang="en-US" smtClean="0"/>
              <a:t>04/02/2025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E46527-59F9-479E-9815-EEDEEF550D70}" type="datetime1">
              <a:rPr lang="en-US" smtClean="0"/>
              <a:t>04/02/2025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1A4B58-6EFF-47D9-B848-1CA1CC1CCF99}" type="datetime1">
              <a:rPr lang="en-US" smtClean="0"/>
              <a:t>04/02/2025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76BF9B-C342-4E25-955E-BA9B23C5FA6C}" type="datetime1">
              <a:rPr lang="en-US" smtClean="0"/>
              <a:t>04/02/2025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EC37AD8-4711-40B1-AB09-4C07F58F916E}" type="datetime1">
              <a:rPr lang="en-US" smtClean="0"/>
              <a:t>04/02/2025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6E067-9562-44B1-B42C-D7C74D8AD16E}" type="datetime1">
              <a:rPr lang="en-US" smtClean="0"/>
              <a:t>04/02/2025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673561-7849-4E44-9076-CEA6995BF0F3}" type="datetime1">
              <a:rPr lang="en-US" smtClean="0"/>
              <a:t>04/02/2025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9DB6F9-BBC7-4FD6-95E7-B59A4442E9ED}" type="datetime1">
              <a:rPr lang="en-US" smtClean="0"/>
              <a:t>04/02/2025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1015DA-0A38-4B20-8326-EF54E10C439F}" type="datetime1">
              <a:rPr lang="en-US" smtClean="0"/>
              <a:t>04/02/2025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E534DF-3003-4570-843C-BB0F03AB7039}" type="datetime1">
              <a:rPr lang="en-US" smtClean="0"/>
              <a:t>04/02/2025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681653-31F8-425F-AF2A-237D3C7B9F3D}" type="datetime1">
              <a:rPr lang="en-US" smtClean="0"/>
              <a:t>04/02/2025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F0F3E8-E1C9-4BF8-8AE4-0F285E8306AF}" type="datetime1">
              <a:rPr lang="en-US" smtClean="0"/>
              <a:t>04/02/2025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B8DDFE-6894-48FA-AB47-ADC7692B9BE8}" type="datetime1">
              <a:rPr lang="en-US" smtClean="0"/>
              <a:t>04/02/2025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0C00B0-6F80-4D5F-80B6-9AB46652C2E1}" type="datetime1">
              <a:rPr lang="en-US" smtClean="0"/>
              <a:t>04/02/2025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BBBD56-0440-497E-9309-B1D80D87A4CC}" type="datetime1">
              <a:rPr lang="en-US" smtClean="0"/>
              <a:t>04/02/2025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81F451-A907-4F77-9626-708A5956BB06}" type="datetime1">
              <a:rPr lang="en-US" smtClean="0"/>
              <a:t>04/02/2025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19185221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3.jpg"/><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svg"/><Relationship Id="rId20"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hyperlink" Target="https://creativecommons.org/licenses/by/3.0/" TargetMode="External"/><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sv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hyperlink" Target="https://olivian.ro/future-workforce-startup/" TargetMode="External"/><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13.xml"/><Relationship Id="rId7" Type="http://schemas.openxmlformats.org/officeDocument/2006/relationships/image" Target="../media/image4.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diagramColors" Target="../diagrams/colors15.xml"/><Relationship Id="rId3" Type="http://schemas.openxmlformats.org/officeDocument/2006/relationships/image" Target="../media/image14.png"/><Relationship Id="rId7" Type="http://schemas.openxmlformats.org/officeDocument/2006/relationships/diagramQuickStyle" Target="../diagrams/quickStyle14.xml"/><Relationship Id="rId12" Type="http://schemas.openxmlformats.org/officeDocument/2006/relationships/diagramQuickStyle" Target="../diagrams/quickStyle15.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Layout" Target="../diagrams/layout14.xml"/><Relationship Id="rId11" Type="http://schemas.openxmlformats.org/officeDocument/2006/relationships/diagramLayout" Target="../diagrams/layout15.xml"/><Relationship Id="rId5" Type="http://schemas.openxmlformats.org/officeDocument/2006/relationships/diagramData" Target="../diagrams/data14.xml"/><Relationship Id="rId15" Type="http://schemas.openxmlformats.org/officeDocument/2006/relationships/image" Target="../media/image28.jpg"/><Relationship Id="rId10" Type="http://schemas.openxmlformats.org/officeDocument/2006/relationships/diagramData" Target="../diagrams/data15.xml"/><Relationship Id="rId4" Type="http://schemas.openxmlformats.org/officeDocument/2006/relationships/image" Target="../media/image15.svg"/><Relationship Id="rId9" Type="http://schemas.microsoft.com/office/2007/relationships/diagramDrawing" Target="../diagrams/drawing14.xml"/><Relationship Id="rId14" Type="http://schemas.microsoft.com/office/2007/relationships/diagramDrawing" Target="../diagrams/drawing15.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9.png"/><Relationship Id="rId3" Type="http://schemas.openxmlformats.org/officeDocument/2006/relationships/image" Target="../media/image21.jpe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5.svg"/><Relationship Id="rId5" Type="http://schemas.openxmlformats.org/officeDocument/2006/relationships/image" Target="../media/image11.svg"/><Relationship Id="rId15" Type="http://schemas.openxmlformats.org/officeDocument/2006/relationships/image" Target="../media/image15.svg"/><Relationship Id="rId10" Type="http://schemas.openxmlformats.org/officeDocument/2006/relationships/image" Target="../media/image4.png"/><Relationship Id="rId19" Type="http://schemas.openxmlformats.org/officeDocument/2006/relationships/image" Target="../media/image20.svg"/><Relationship Id="rId4" Type="http://schemas.openxmlformats.org/officeDocument/2006/relationships/image" Target="../media/image10.png"/><Relationship Id="rId9" Type="http://schemas.openxmlformats.org/officeDocument/2006/relationships/image" Target="../media/image9.sv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5.svg"/><Relationship Id="rId13" Type="http://schemas.microsoft.com/office/2007/relationships/diagramDrawing" Target="../diagrams/drawing17.xml"/><Relationship Id="rId3" Type="http://schemas.openxmlformats.org/officeDocument/2006/relationships/diagramLayout" Target="../diagrams/layout16.xml"/><Relationship Id="rId7" Type="http://schemas.openxmlformats.org/officeDocument/2006/relationships/image" Target="../media/image14.png"/><Relationship Id="rId12" Type="http://schemas.openxmlformats.org/officeDocument/2006/relationships/diagramColors" Target="../diagrams/colors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openxmlformats.org/officeDocument/2006/relationships/diagramQuickStyle" Target="../diagrams/quickStyle17.xml"/><Relationship Id="rId5" Type="http://schemas.openxmlformats.org/officeDocument/2006/relationships/diagramColors" Target="../diagrams/colors16.xml"/><Relationship Id="rId10" Type="http://schemas.openxmlformats.org/officeDocument/2006/relationships/diagramLayout" Target="../diagrams/layout17.xml"/><Relationship Id="rId4" Type="http://schemas.openxmlformats.org/officeDocument/2006/relationships/diagramQuickStyle" Target="../diagrams/quickStyle16.xml"/><Relationship Id="rId9" Type="http://schemas.openxmlformats.org/officeDocument/2006/relationships/diagramData" Target="../diagrams/data17.xml"/></Relationships>
</file>

<file path=ppt/slides/_rels/slide34.xml.rels><?xml version="1.0" encoding="UTF-8" standalone="yes"?>
<Relationships xmlns="http://schemas.openxmlformats.org/package/2006/relationships"><Relationship Id="rId8" Type="http://schemas.openxmlformats.org/officeDocument/2006/relationships/image" Target="../media/image15.svg"/><Relationship Id="rId13" Type="http://schemas.microsoft.com/office/2007/relationships/diagramDrawing" Target="../diagrams/drawing19.xml"/><Relationship Id="rId3" Type="http://schemas.openxmlformats.org/officeDocument/2006/relationships/diagramLayout" Target="../diagrams/layout18.xml"/><Relationship Id="rId7" Type="http://schemas.openxmlformats.org/officeDocument/2006/relationships/image" Target="../media/image14.png"/><Relationship Id="rId12" Type="http://schemas.openxmlformats.org/officeDocument/2006/relationships/diagramColors" Target="../diagrams/colors19.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11" Type="http://schemas.openxmlformats.org/officeDocument/2006/relationships/diagramQuickStyle" Target="../diagrams/quickStyle19.xml"/><Relationship Id="rId5" Type="http://schemas.openxmlformats.org/officeDocument/2006/relationships/diagramColors" Target="../diagrams/colors18.xml"/><Relationship Id="rId10" Type="http://schemas.openxmlformats.org/officeDocument/2006/relationships/diagramLayout" Target="../diagrams/layout19.xml"/><Relationship Id="rId4" Type="http://schemas.openxmlformats.org/officeDocument/2006/relationships/diagramQuickStyle" Target="../diagrams/quickStyle18.xml"/><Relationship Id="rId9" Type="http://schemas.openxmlformats.org/officeDocument/2006/relationships/diagramData" Target="../diagrams/data19.xml"/></Relationships>
</file>

<file path=ppt/slides/_rels/slide35.xml.rels><?xml version="1.0" encoding="UTF-8" standalone="yes"?>
<Relationships xmlns="http://schemas.openxmlformats.org/package/2006/relationships"><Relationship Id="rId8" Type="http://schemas.openxmlformats.org/officeDocument/2006/relationships/image" Target="../media/image15.svg"/><Relationship Id="rId13" Type="http://schemas.microsoft.com/office/2007/relationships/diagramDrawing" Target="../diagrams/drawing21.xml"/><Relationship Id="rId3" Type="http://schemas.openxmlformats.org/officeDocument/2006/relationships/diagramLayout" Target="../diagrams/layout20.xml"/><Relationship Id="rId7" Type="http://schemas.openxmlformats.org/officeDocument/2006/relationships/image" Target="../media/image14.png"/><Relationship Id="rId12" Type="http://schemas.openxmlformats.org/officeDocument/2006/relationships/diagramColors" Target="../diagrams/colors21.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11" Type="http://schemas.openxmlformats.org/officeDocument/2006/relationships/diagramQuickStyle" Target="../diagrams/quickStyle21.xml"/><Relationship Id="rId5" Type="http://schemas.openxmlformats.org/officeDocument/2006/relationships/diagramColors" Target="../diagrams/colors20.xml"/><Relationship Id="rId10" Type="http://schemas.openxmlformats.org/officeDocument/2006/relationships/diagramLayout" Target="../diagrams/layout21.xml"/><Relationship Id="rId4" Type="http://schemas.openxmlformats.org/officeDocument/2006/relationships/diagramQuickStyle" Target="../diagrams/quickStyle20.xml"/><Relationship Id="rId9" Type="http://schemas.openxmlformats.org/officeDocument/2006/relationships/diagramData" Target="../diagrams/data21.xml"/></Relationships>
</file>

<file path=ppt/slides/_rels/slide3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diagramQuickStyle" Target="../diagrams/quickStyle23.xml"/><Relationship Id="rId3" Type="http://schemas.openxmlformats.org/officeDocument/2006/relationships/diagramLayout" Target="../diagrams/layout22.xml"/><Relationship Id="rId7" Type="http://schemas.openxmlformats.org/officeDocument/2006/relationships/image" Target="../media/image14.png"/><Relationship Id="rId12" Type="http://schemas.openxmlformats.org/officeDocument/2006/relationships/diagramLayout" Target="../diagrams/layout23.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11" Type="http://schemas.openxmlformats.org/officeDocument/2006/relationships/diagramData" Target="../diagrams/data23.xml"/><Relationship Id="rId5" Type="http://schemas.openxmlformats.org/officeDocument/2006/relationships/diagramColors" Target="../diagrams/colors22.xml"/><Relationship Id="rId15" Type="http://schemas.microsoft.com/office/2007/relationships/diagramDrawing" Target="../diagrams/drawing23.xml"/><Relationship Id="rId10" Type="http://schemas.openxmlformats.org/officeDocument/2006/relationships/image" Target="../media/image17.svg"/><Relationship Id="rId4" Type="http://schemas.openxmlformats.org/officeDocument/2006/relationships/diagramQuickStyle" Target="../diagrams/quickStyle22.xml"/><Relationship Id="rId9" Type="http://schemas.openxmlformats.org/officeDocument/2006/relationships/image" Target="../media/image16.png"/><Relationship Id="rId14" Type="http://schemas.openxmlformats.org/officeDocument/2006/relationships/diagramColors" Target="../diagrams/colors23.xml"/></Relationships>
</file>

<file path=ppt/slides/_rels/slide37.xml.rels><?xml version="1.0" encoding="UTF-8" standalone="yes"?>
<Relationships xmlns="http://schemas.openxmlformats.org/package/2006/relationships"><Relationship Id="rId8" Type="http://schemas.openxmlformats.org/officeDocument/2006/relationships/image" Target="../media/image15.svg"/><Relationship Id="rId13" Type="http://schemas.microsoft.com/office/2007/relationships/diagramDrawing" Target="../diagrams/drawing25.xml"/><Relationship Id="rId3" Type="http://schemas.openxmlformats.org/officeDocument/2006/relationships/diagramLayout" Target="../diagrams/layout24.xml"/><Relationship Id="rId7" Type="http://schemas.openxmlformats.org/officeDocument/2006/relationships/image" Target="../media/image14.png"/><Relationship Id="rId12" Type="http://schemas.openxmlformats.org/officeDocument/2006/relationships/diagramColors" Target="../diagrams/colors25.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11" Type="http://schemas.openxmlformats.org/officeDocument/2006/relationships/diagramQuickStyle" Target="../diagrams/quickStyle25.xml"/><Relationship Id="rId5" Type="http://schemas.openxmlformats.org/officeDocument/2006/relationships/diagramColors" Target="../diagrams/colors24.xml"/><Relationship Id="rId10" Type="http://schemas.openxmlformats.org/officeDocument/2006/relationships/diagramLayout" Target="../diagrams/layout25.xml"/><Relationship Id="rId4" Type="http://schemas.openxmlformats.org/officeDocument/2006/relationships/diagramQuickStyle" Target="../diagrams/quickStyle24.xml"/><Relationship Id="rId9" Type="http://schemas.openxmlformats.org/officeDocument/2006/relationships/diagramData" Target="../diagrams/data25.xml"/></Relationships>
</file>

<file path=ppt/slides/_rels/slide38.xml.rels><?xml version="1.0" encoding="UTF-8" standalone="yes"?>
<Relationships xmlns="http://schemas.openxmlformats.org/package/2006/relationships"><Relationship Id="rId8" Type="http://schemas.openxmlformats.org/officeDocument/2006/relationships/image" Target="../media/image15.svg"/><Relationship Id="rId13" Type="http://schemas.microsoft.com/office/2007/relationships/diagramDrawing" Target="../diagrams/drawing27.xml"/><Relationship Id="rId3" Type="http://schemas.openxmlformats.org/officeDocument/2006/relationships/diagramLayout" Target="../diagrams/layout26.xml"/><Relationship Id="rId7" Type="http://schemas.openxmlformats.org/officeDocument/2006/relationships/image" Target="../media/image14.png"/><Relationship Id="rId12" Type="http://schemas.openxmlformats.org/officeDocument/2006/relationships/diagramColors" Target="../diagrams/colors27.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11" Type="http://schemas.openxmlformats.org/officeDocument/2006/relationships/diagramQuickStyle" Target="../diagrams/quickStyle27.xml"/><Relationship Id="rId5" Type="http://schemas.openxmlformats.org/officeDocument/2006/relationships/diagramColors" Target="../diagrams/colors26.xml"/><Relationship Id="rId10" Type="http://schemas.openxmlformats.org/officeDocument/2006/relationships/diagramLayout" Target="../diagrams/layout27.xml"/><Relationship Id="rId4" Type="http://schemas.openxmlformats.org/officeDocument/2006/relationships/diagramQuickStyle" Target="../diagrams/quickStyle26.xml"/><Relationship Id="rId9" Type="http://schemas.openxmlformats.org/officeDocument/2006/relationships/diagramData" Target="../diagrams/data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2.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microsoft.com/office/2017/06/relationships/model3d" Target="../media/model3d1.glb"/></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image" Target="../media/image12.png"/><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06F95D-BA5D-4DEE-93EF-3FE3173D13FF}"/>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1780" y="-73058"/>
            <a:ext cx="12188389" cy="6855968"/>
          </a:xfrm>
          <a:prstGeom prst="rect">
            <a:avLst/>
          </a:prstGeom>
        </p:spPr>
      </p:pic>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816616" y="260600"/>
            <a:ext cx="6572847" cy="2497392"/>
          </a:xfrm>
        </p:spPr>
        <p:txBody>
          <a:bodyPr anchor="ctr">
            <a:normAutofit/>
          </a:bodyPr>
          <a:lstStyle/>
          <a:p>
            <a:pPr algn="ctr"/>
            <a:r>
              <a:rPr lang="en-US" sz="3200" dirty="0"/>
              <a:t>23ECE285</a:t>
            </a:r>
            <a:br>
              <a:rPr lang="en-US" sz="3200" dirty="0"/>
            </a:br>
            <a:r>
              <a:rPr lang="en-US" sz="3200" dirty="0"/>
              <a:t>Machine  learning laboratory</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 name="TextBox 3">
            <a:extLst>
              <a:ext uri="{FF2B5EF4-FFF2-40B4-BE49-F238E27FC236}">
                <a16:creationId xmlns:a16="http://schemas.microsoft.com/office/drawing/2014/main" id="{4A3BDD10-5851-C381-35CB-E9528A762D81}"/>
              </a:ext>
            </a:extLst>
          </p:cNvPr>
          <p:cNvSpPr txBox="1"/>
          <p:nvPr/>
        </p:nvSpPr>
        <p:spPr>
          <a:xfrm>
            <a:off x="483678" y="7177034"/>
            <a:ext cx="12188389" cy="230832"/>
          </a:xfrm>
          <a:prstGeom prst="rect">
            <a:avLst/>
          </a:prstGeom>
          <a:noFill/>
        </p:spPr>
        <p:txBody>
          <a:bodyPr wrap="square" rtlCol="0">
            <a:spAutoFit/>
          </a:bodyPr>
          <a:lstStyle/>
          <a:p>
            <a:r>
              <a:rPr lang="en-US" sz="900">
                <a:hlinkClick r:id="rId4" tooltip="https://olivian.ro/future-workforce-startup/"/>
              </a:rPr>
              <a:t>This Photo</a:t>
            </a:r>
            <a:r>
              <a:rPr lang="en-US" sz="900"/>
              <a:t> by Unknown Author is licensed under </a:t>
            </a:r>
            <a:r>
              <a:rPr lang="en-US" sz="900">
                <a:hlinkClick r:id="rId6" tooltip="https://creativecommons.org/licenses/by/3.0/"/>
              </a:rPr>
              <a:t>CC BY</a:t>
            </a:r>
            <a:endParaRPr lang="en-US" sz="900"/>
          </a:p>
        </p:txBody>
      </p:sp>
      <p:sp>
        <p:nvSpPr>
          <p:cNvPr id="6" name="Content Placeholder 2">
            <a:extLst>
              <a:ext uri="{FF2B5EF4-FFF2-40B4-BE49-F238E27FC236}">
                <a16:creationId xmlns:a16="http://schemas.microsoft.com/office/drawing/2014/main" id="{40A87265-DBED-2179-4E60-C2573AD8DBB4}"/>
              </a:ext>
            </a:extLst>
          </p:cNvPr>
          <p:cNvSpPr txBox="1">
            <a:spLocks/>
          </p:cNvSpPr>
          <p:nvPr/>
        </p:nvSpPr>
        <p:spPr>
          <a:xfrm>
            <a:off x="5583237" y="4862018"/>
            <a:ext cx="9905999" cy="354171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dirty="0">
                <a:solidFill>
                  <a:schemeClr val="tx1"/>
                </a:solidFill>
              </a:rPr>
              <a:t>NAVEEN SARVAN KUMAR               - CB.EN.U4ECE23232</a:t>
            </a:r>
          </a:p>
          <a:p>
            <a:r>
              <a:rPr lang="en-US" dirty="0">
                <a:solidFill>
                  <a:schemeClr val="tx1"/>
                </a:solidFill>
              </a:rPr>
              <a:t>RAHUL KRISHNA J                          -CB.EN.U4ECE23238</a:t>
            </a:r>
          </a:p>
          <a:p>
            <a:r>
              <a:rPr lang="en-US" dirty="0">
                <a:solidFill>
                  <a:schemeClr val="tx1"/>
                </a:solidFill>
              </a:rPr>
              <a:t>SRINIVAS NV                                  -CB.EN.U4ECE23247</a:t>
            </a:r>
          </a:p>
        </p:txBody>
      </p:sp>
      <p:sp>
        <p:nvSpPr>
          <p:cNvPr id="3" name="Rectangle 2" descr="Computer">
            <a:extLst>
              <a:ext uri="{FF2B5EF4-FFF2-40B4-BE49-F238E27FC236}">
                <a16:creationId xmlns:a16="http://schemas.microsoft.com/office/drawing/2014/main" id="{7A9838ED-045E-8037-A655-040BF4B91A95}"/>
              </a:ext>
            </a:extLst>
          </p:cNvPr>
          <p:cNvSpPr/>
          <p:nvPr/>
        </p:nvSpPr>
        <p:spPr>
          <a:xfrm>
            <a:off x="2973169" y="2576264"/>
            <a:ext cx="323833" cy="32383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6" descr="Cloud Computing">
            <a:extLst>
              <a:ext uri="{FF2B5EF4-FFF2-40B4-BE49-F238E27FC236}">
                <a16:creationId xmlns:a16="http://schemas.microsoft.com/office/drawing/2014/main" id="{1F0E4261-8FBA-2C27-F7DE-B806B2956428}"/>
              </a:ext>
            </a:extLst>
          </p:cNvPr>
          <p:cNvSpPr/>
          <p:nvPr/>
        </p:nvSpPr>
        <p:spPr>
          <a:xfrm>
            <a:off x="8537852" y="2610359"/>
            <a:ext cx="323833" cy="32383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Rectangle 7" descr="Server">
            <a:extLst>
              <a:ext uri="{FF2B5EF4-FFF2-40B4-BE49-F238E27FC236}">
                <a16:creationId xmlns:a16="http://schemas.microsoft.com/office/drawing/2014/main" id="{C9023EA4-AD0D-515E-3FDE-A89AFD321E4F}"/>
              </a:ext>
            </a:extLst>
          </p:cNvPr>
          <p:cNvSpPr/>
          <p:nvPr/>
        </p:nvSpPr>
        <p:spPr>
          <a:xfrm>
            <a:off x="8308364" y="4104986"/>
            <a:ext cx="323833" cy="32383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9" name="Rectangle 8" descr="Computer">
            <a:extLst>
              <a:ext uri="{FF2B5EF4-FFF2-40B4-BE49-F238E27FC236}">
                <a16:creationId xmlns:a16="http://schemas.microsoft.com/office/drawing/2014/main" id="{773749F7-9A60-9B19-B58D-B825B6E2DD63}"/>
              </a:ext>
            </a:extLst>
          </p:cNvPr>
          <p:cNvSpPr/>
          <p:nvPr/>
        </p:nvSpPr>
        <p:spPr>
          <a:xfrm>
            <a:off x="8811171" y="3782567"/>
            <a:ext cx="323833" cy="32383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3" name="Rectangle 12" descr="Processor">
            <a:extLst>
              <a:ext uri="{FF2B5EF4-FFF2-40B4-BE49-F238E27FC236}">
                <a16:creationId xmlns:a16="http://schemas.microsoft.com/office/drawing/2014/main" id="{BA0AAE1F-BBD5-146A-1F0A-7AB2D0259196}"/>
              </a:ext>
            </a:extLst>
          </p:cNvPr>
          <p:cNvSpPr/>
          <p:nvPr/>
        </p:nvSpPr>
        <p:spPr>
          <a:xfrm>
            <a:off x="9122433" y="2281046"/>
            <a:ext cx="323833" cy="323833"/>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7" name="Rectangle 36" descr="Cloud Computing">
            <a:extLst>
              <a:ext uri="{FF2B5EF4-FFF2-40B4-BE49-F238E27FC236}">
                <a16:creationId xmlns:a16="http://schemas.microsoft.com/office/drawing/2014/main" id="{6844237F-59CC-68EA-1756-7E8B45A1998C}"/>
              </a:ext>
            </a:extLst>
          </p:cNvPr>
          <p:cNvSpPr/>
          <p:nvPr/>
        </p:nvSpPr>
        <p:spPr>
          <a:xfrm>
            <a:off x="3304073" y="3640959"/>
            <a:ext cx="323833" cy="32383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9" name="Rectangle 38" descr="Server">
            <a:extLst>
              <a:ext uri="{FF2B5EF4-FFF2-40B4-BE49-F238E27FC236}">
                <a16:creationId xmlns:a16="http://schemas.microsoft.com/office/drawing/2014/main" id="{FDCF4B0C-6B89-107E-B708-04A3932D9BC0}"/>
              </a:ext>
            </a:extLst>
          </p:cNvPr>
          <p:cNvSpPr/>
          <p:nvPr/>
        </p:nvSpPr>
        <p:spPr>
          <a:xfrm>
            <a:off x="9008015" y="2960440"/>
            <a:ext cx="323833" cy="32383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0" name="Rectangle 39" descr="Cloud Computing">
            <a:extLst>
              <a:ext uri="{FF2B5EF4-FFF2-40B4-BE49-F238E27FC236}">
                <a16:creationId xmlns:a16="http://schemas.microsoft.com/office/drawing/2014/main" id="{F44BE99E-DDFE-BF78-1878-27C4FBD01F19}"/>
              </a:ext>
            </a:extLst>
          </p:cNvPr>
          <p:cNvSpPr/>
          <p:nvPr/>
        </p:nvSpPr>
        <p:spPr>
          <a:xfrm>
            <a:off x="2818296" y="3584818"/>
            <a:ext cx="324149" cy="32414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pic>
        <p:nvPicPr>
          <p:cNvPr id="41" name="Graphic 40" descr="Internet">
            <a:extLst>
              <a:ext uri="{FF2B5EF4-FFF2-40B4-BE49-F238E27FC236}">
                <a16:creationId xmlns:a16="http://schemas.microsoft.com/office/drawing/2014/main" id="{15F6D7A7-6706-F9CE-5F42-0D156476EA7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40755" y="4129259"/>
            <a:ext cx="353382" cy="353382"/>
          </a:xfrm>
          <a:prstGeom prst="rect">
            <a:avLst/>
          </a:prstGeom>
        </p:spPr>
      </p:pic>
      <p:pic>
        <p:nvPicPr>
          <p:cNvPr id="42" name="Graphic 41" descr="Sign">
            <a:extLst>
              <a:ext uri="{FF2B5EF4-FFF2-40B4-BE49-F238E27FC236}">
                <a16:creationId xmlns:a16="http://schemas.microsoft.com/office/drawing/2014/main" id="{CCB14D25-3873-0A53-183A-A7E26C9F96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026280" y="4222775"/>
            <a:ext cx="353382" cy="353382"/>
          </a:xfrm>
          <a:prstGeom prst="rect">
            <a:avLst/>
          </a:prstGeom>
        </p:spPr>
      </p:pic>
      <p:pic>
        <p:nvPicPr>
          <p:cNvPr id="43" name="Graphic 42" descr="Presentation with pie chart">
            <a:extLst>
              <a:ext uri="{FF2B5EF4-FFF2-40B4-BE49-F238E27FC236}">
                <a16:creationId xmlns:a16="http://schemas.microsoft.com/office/drawing/2014/main" id="{EC8FBC2F-7F20-5EE9-04E8-67D79F399E1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075239" y="3159895"/>
            <a:ext cx="353382" cy="353382"/>
          </a:xfrm>
          <a:prstGeom prst="rect">
            <a:avLst/>
          </a:prstGeom>
        </p:spPr>
      </p:pic>
      <p:sp>
        <p:nvSpPr>
          <p:cNvPr id="45" name="TextBox 44">
            <a:extLst>
              <a:ext uri="{FF2B5EF4-FFF2-40B4-BE49-F238E27FC236}">
                <a16:creationId xmlns:a16="http://schemas.microsoft.com/office/drawing/2014/main" id="{002CFEDC-8246-B531-5AE4-4F5F3A00380F}"/>
              </a:ext>
            </a:extLst>
          </p:cNvPr>
          <p:cNvSpPr txBox="1"/>
          <p:nvPr/>
        </p:nvSpPr>
        <p:spPr>
          <a:xfrm>
            <a:off x="2200730" y="7215936"/>
            <a:ext cx="7743370" cy="646331"/>
          </a:xfrm>
          <a:prstGeom prst="rect">
            <a:avLst/>
          </a:prstGeom>
          <a:noFill/>
        </p:spPr>
        <p:txBody>
          <a:bodyPr wrap="square">
            <a:spAutoFit/>
          </a:bodyPr>
          <a:lstStyle/>
          <a:p>
            <a:pPr marL="0" indent="0">
              <a:buNone/>
            </a:pPr>
            <a:r>
              <a:rPr lang="en-US" sz="1800" dirty="0"/>
              <a:t>CONTENTS</a:t>
            </a:r>
          </a:p>
          <a:p>
            <a:endParaRPr lang="en-US" sz="1800" dirty="0"/>
          </a:p>
        </p:txBody>
      </p:sp>
      <p:sp>
        <p:nvSpPr>
          <p:cNvPr id="49" name="TextBox 48">
            <a:extLst>
              <a:ext uri="{FF2B5EF4-FFF2-40B4-BE49-F238E27FC236}">
                <a16:creationId xmlns:a16="http://schemas.microsoft.com/office/drawing/2014/main" id="{FD476B65-BCCA-F91B-44F2-DB42A267444B}"/>
              </a:ext>
            </a:extLst>
          </p:cNvPr>
          <p:cNvSpPr txBox="1"/>
          <p:nvPr/>
        </p:nvSpPr>
        <p:spPr>
          <a:xfrm>
            <a:off x="-9809003" y="6253704"/>
            <a:ext cx="7742902" cy="2308324"/>
          </a:xfrm>
          <a:prstGeom prst="rect">
            <a:avLst/>
          </a:prstGeom>
          <a:noFill/>
        </p:spPr>
        <p:txBody>
          <a:bodyPr wrap="square">
            <a:spAutoFit/>
          </a:bodyPr>
          <a:lstStyle/>
          <a:p>
            <a:pPr marL="0" indent="0">
              <a:buNone/>
            </a:pPr>
            <a:r>
              <a:rPr lang="en-US" dirty="0"/>
              <a:t> INTRODUCTION</a:t>
            </a:r>
          </a:p>
          <a:p>
            <a:pPr marL="0" indent="0">
              <a:buNone/>
            </a:pPr>
            <a:r>
              <a:rPr lang="en-US" dirty="0"/>
              <a:t> PROBLEM STATEMENT</a:t>
            </a:r>
          </a:p>
          <a:p>
            <a:pPr marL="0" indent="0">
              <a:buNone/>
            </a:pPr>
            <a:r>
              <a:rPr lang="en-US" dirty="0"/>
              <a:t> LITERATURE SURVEY</a:t>
            </a:r>
          </a:p>
          <a:p>
            <a:pPr marL="0" indent="0">
              <a:buNone/>
            </a:pPr>
            <a:r>
              <a:rPr lang="en-US" dirty="0"/>
              <a:t> MOTIVATION AND OBJECTIVES</a:t>
            </a:r>
          </a:p>
          <a:p>
            <a:pPr marL="0" indent="0">
              <a:buNone/>
            </a:pPr>
            <a:r>
              <a:rPr lang="en-US" dirty="0"/>
              <a:t> METHODOLOGY</a:t>
            </a:r>
          </a:p>
          <a:p>
            <a:pPr marL="0" indent="0">
              <a:buNone/>
            </a:pPr>
            <a:r>
              <a:rPr lang="en-US" dirty="0"/>
              <a:t> RESULTS AND DISCUSSION</a:t>
            </a:r>
          </a:p>
          <a:p>
            <a:pPr marL="0" indent="0">
              <a:buNone/>
            </a:pPr>
            <a:r>
              <a:rPr lang="en-US" dirty="0"/>
              <a:t> MILESTONES ACHIEVED</a:t>
            </a:r>
          </a:p>
          <a:p>
            <a:pPr marL="0" indent="0">
              <a:buNone/>
            </a:pPr>
            <a:r>
              <a:rPr lang="en-US" dirty="0"/>
              <a:t> REFERENCES</a:t>
            </a:r>
          </a:p>
        </p:txBody>
      </p:sp>
      <p:sp>
        <p:nvSpPr>
          <p:cNvPr id="51" name="TextBox 50">
            <a:extLst>
              <a:ext uri="{FF2B5EF4-FFF2-40B4-BE49-F238E27FC236}">
                <a16:creationId xmlns:a16="http://schemas.microsoft.com/office/drawing/2014/main" id="{1C45EF5B-0316-677C-C875-9848EBDABC20}"/>
              </a:ext>
            </a:extLst>
          </p:cNvPr>
          <p:cNvSpPr txBox="1"/>
          <p:nvPr/>
        </p:nvSpPr>
        <p:spPr>
          <a:xfrm>
            <a:off x="-7921777" y="1382436"/>
            <a:ext cx="12654116" cy="646331"/>
          </a:xfrm>
          <a:prstGeom prst="rect">
            <a:avLst/>
          </a:prstGeom>
          <a:noFill/>
        </p:spPr>
        <p:txBody>
          <a:bodyPr wrap="square">
            <a:spAutoFit/>
          </a:bodyPr>
          <a:lstStyle/>
          <a:p>
            <a:pPr marL="0" indent="0">
              <a:buNone/>
            </a:pPr>
            <a:r>
              <a:rPr lang="en-US" sz="1800" dirty="0"/>
              <a:t>CONTENTS</a:t>
            </a:r>
          </a:p>
          <a:p>
            <a:endParaRPr lang="en-US" sz="1800" dirty="0"/>
          </a:p>
        </p:txBody>
      </p:sp>
      <p:sp>
        <p:nvSpPr>
          <p:cNvPr id="53" name="TextBox 52">
            <a:extLst>
              <a:ext uri="{FF2B5EF4-FFF2-40B4-BE49-F238E27FC236}">
                <a16:creationId xmlns:a16="http://schemas.microsoft.com/office/drawing/2014/main" id="{8738CDE1-B322-6032-F2A7-2AF371934E65}"/>
              </a:ext>
            </a:extLst>
          </p:cNvPr>
          <p:cNvSpPr txBox="1"/>
          <p:nvPr/>
        </p:nvSpPr>
        <p:spPr>
          <a:xfrm>
            <a:off x="1810807" y="-2880115"/>
            <a:ext cx="12654116" cy="2308324"/>
          </a:xfrm>
          <a:prstGeom prst="rect">
            <a:avLst/>
          </a:prstGeom>
          <a:noFill/>
        </p:spPr>
        <p:txBody>
          <a:bodyPr wrap="square">
            <a:spAutoFit/>
          </a:bodyPr>
          <a:lstStyle/>
          <a:p>
            <a:pPr marL="0" indent="0">
              <a:buNone/>
            </a:pPr>
            <a:r>
              <a:rPr lang="en-US" dirty="0"/>
              <a:t> INTRODUCTION</a:t>
            </a:r>
          </a:p>
          <a:p>
            <a:pPr marL="0" indent="0">
              <a:buNone/>
            </a:pPr>
            <a:r>
              <a:rPr lang="en-US" dirty="0"/>
              <a:t> PROBLEM STATEMENT</a:t>
            </a:r>
          </a:p>
          <a:p>
            <a:pPr marL="0" indent="0">
              <a:buNone/>
            </a:pPr>
            <a:r>
              <a:rPr lang="en-US" dirty="0"/>
              <a:t> LITERATURE SURVEY</a:t>
            </a:r>
          </a:p>
          <a:p>
            <a:pPr marL="0" indent="0">
              <a:buNone/>
            </a:pPr>
            <a:r>
              <a:rPr lang="en-US" dirty="0"/>
              <a:t> MOTIVATION AND OBJECTIVES</a:t>
            </a:r>
          </a:p>
          <a:p>
            <a:pPr marL="0" indent="0">
              <a:buNone/>
            </a:pPr>
            <a:r>
              <a:rPr lang="en-US" dirty="0"/>
              <a:t> METHODOLOGY</a:t>
            </a:r>
          </a:p>
          <a:p>
            <a:pPr marL="0" indent="0">
              <a:buNone/>
            </a:pPr>
            <a:r>
              <a:rPr lang="en-US" dirty="0"/>
              <a:t> RESULTS AND DISCUSSION</a:t>
            </a:r>
          </a:p>
          <a:p>
            <a:pPr marL="0" indent="0">
              <a:buNone/>
            </a:pPr>
            <a:r>
              <a:rPr lang="en-US" dirty="0"/>
              <a:t> MILESTONES ACHIEVED</a:t>
            </a:r>
          </a:p>
          <a:p>
            <a:pPr marL="0" indent="0">
              <a:buNone/>
            </a:pPr>
            <a:r>
              <a:rPr lang="en-US" dirty="0"/>
              <a:t> REFERENCES</a:t>
            </a:r>
          </a:p>
        </p:txBody>
      </p:sp>
      <p:pic>
        <p:nvPicPr>
          <p:cNvPr id="4098" name="Picture 2" descr="Branding - Amrita Vishwa Vidyapeetham">
            <a:extLst>
              <a:ext uri="{FF2B5EF4-FFF2-40B4-BE49-F238E27FC236}">
                <a16:creationId xmlns:a16="http://schemas.microsoft.com/office/drawing/2014/main" id="{6B5EA135-8EE7-646E-9EDE-60B04C99AEC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29575" y="262226"/>
            <a:ext cx="3829050" cy="1190625"/>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1">
            <a:extLst>
              <a:ext uri="{FF2B5EF4-FFF2-40B4-BE49-F238E27FC236}">
                <a16:creationId xmlns:a16="http://schemas.microsoft.com/office/drawing/2014/main" id="{588D91BF-77FA-3B52-13BB-5B82FB7D2EA0}"/>
              </a:ext>
            </a:extLst>
          </p:cNvPr>
          <p:cNvSpPr txBox="1">
            <a:spLocks/>
          </p:cNvSpPr>
          <p:nvPr/>
        </p:nvSpPr>
        <p:spPr>
          <a:xfrm>
            <a:off x="2980265" y="2262231"/>
            <a:ext cx="6572847" cy="24973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en-US" dirty="0"/>
              <a:t>Smart Inventory Optimization using Machine Learning Algorithms</a:t>
            </a:r>
          </a:p>
        </p:txBody>
      </p:sp>
      <p:pic>
        <p:nvPicPr>
          <p:cNvPr id="48" name="Graphic 47" descr="Magnifying glass">
            <a:extLst>
              <a:ext uri="{FF2B5EF4-FFF2-40B4-BE49-F238E27FC236}">
                <a16:creationId xmlns:a16="http://schemas.microsoft.com/office/drawing/2014/main" id="{ED07AA1D-ECF7-9249-CE2D-EB008907614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47233" y="4170890"/>
            <a:ext cx="323833" cy="323833"/>
          </a:xfrm>
          <a:prstGeom prst="rect">
            <a:avLst/>
          </a:prstGeom>
        </p:spPr>
      </p:pic>
      <p:sp>
        <p:nvSpPr>
          <p:cNvPr id="44" name="Slide Number Placeholder 43">
            <a:extLst>
              <a:ext uri="{FF2B5EF4-FFF2-40B4-BE49-F238E27FC236}">
                <a16:creationId xmlns:a16="http://schemas.microsoft.com/office/drawing/2014/main" id="{899977A6-0CD2-78EA-7E01-0CDE957E8F79}"/>
              </a:ext>
            </a:extLst>
          </p:cNvPr>
          <p:cNvSpPr>
            <a:spLocks noGrp="1"/>
          </p:cNvSpPr>
          <p:nvPr>
            <p:ph type="sldNum" sz="quarter" idx="12"/>
          </p:nvPr>
        </p:nvSpPr>
        <p:spPr/>
        <p:txBody>
          <a:bodyPr/>
          <a:lstStyle/>
          <a:p>
            <a:fld id="{6D22F896-40B5-4ADD-8801-0D06FADFA095}" type="slidenum">
              <a:rPr lang="en-US" smtClean="0"/>
              <a:t>1</a:t>
            </a:fld>
            <a:endParaRPr lang="en-US"/>
          </a:p>
        </p:txBody>
      </p:sp>
    </p:spTree>
    <p:extLst>
      <p:ext uri="{BB962C8B-B14F-4D97-AF65-F5344CB8AC3E}">
        <p14:creationId xmlns:p14="http://schemas.microsoft.com/office/powerpoint/2010/main" val="2185875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3">
            <a:extLst>
              <a:ext uri="{FF2B5EF4-FFF2-40B4-BE49-F238E27FC236}">
                <a16:creationId xmlns:a16="http://schemas.microsoft.com/office/drawing/2014/main" id="{3ABC4830-28AF-0C75-7656-E485826578EE}"/>
              </a:ext>
            </a:extLst>
          </p:cNvPr>
          <p:cNvGraphicFramePr>
            <a:graphicFrameLocks/>
          </p:cNvGraphicFramePr>
          <p:nvPr>
            <p:extLst>
              <p:ext uri="{D42A27DB-BD31-4B8C-83A1-F6EECF244321}">
                <p14:modId xmlns:p14="http://schemas.microsoft.com/office/powerpoint/2010/main" val="2296386251"/>
              </p:ext>
            </p:extLst>
          </p:nvPr>
        </p:nvGraphicFramePr>
        <p:xfrm>
          <a:off x="1529899" y="717171"/>
          <a:ext cx="9129023" cy="1138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
            <a:extLst>
              <a:ext uri="{FF2B5EF4-FFF2-40B4-BE49-F238E27FC236}">
                <a16:creationId xmlns:a16="http://schemas.microsoft.com/office/drawing/2014/main" id="{F18ED9BB-85EF-2695-5514-C357C7B7FA3F}"/>
              </a:ext>
            </a:extLst>
          </p:cNvPr>
          <p:cNvSpPr>
            <a:spLocks noGrp="1" noChangeArrowheads="1"/>
          </p:cNvSpPr>
          <p:nvPr>
            <p:ph idx="1"/>
          </p:nvPr>
        </p:nvSpPr>
        <p:spPr bwMode="auto">
          <a:xfrm>
            <a:off x="2175081" y="1712990"/>
            <a:ext cx="893023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ABC classification model is implemented to categorize inventory items based on their importance: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Class A:</a:t>
            </a:r>
            <a:r>
              <a:rPr kumimoji="0" lang="en-US" altLang="en-US" sz="2000" b="0" i="0" u="none" strike="noStrike" cap="none" normalizeH="0" baseline="0" dirty="0">
                <a:ln>
                  <a:noFill/>
                </a:ln>
                <a:solidFill>
                  <a:schemeClr val="tx1"/>
                </a:solidFill>
                <a:effectLst/>
                <a:latin typeface="Arial" panose="020B0604020202020204" pitchFamily="34" charset="0"/>
              </a:rPr>
              <a:t> High-value, low-quantity items (high-priority)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Class B:</a:t>
            </a:r>
            <a:r>
              <a:rPr kumimoji="0" lang="en-US" altLang="en-US" sz="2000" b="0" i="0" u="none" strike="noStrike" cap="none" normalizeH="0" baseline="0" dirty="0">
                <a:ln>
                  <a:noFill/>
                </a:ln>
                <a:solidFill>
                  <a:schemeClr val="tx1"/>
                </a:solidFill>
                <a:effectLst/>
                <a:latin typeface="Arial" panose="020B0604020202020204" pitchFamily="34" charset="0"/>
              </a:rPr>
              <a:t> Moderate-value, moderate-quantity items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Class C:</a:t>
            </a:r>
            <a:r>
              <a:rPr kumimoji="0" lang="en-US" altLang="en-US" sz="2000" b="0" i="0" u="none" strike="noStrike" cap="none" normalizeH="0" baseline="0" dirty="0">
                <a:ln>
                  <a:noFill/>
                </a:ln>
                <a:solidFill>
                  <a:schemeClr val="tx1"/>
                </a:solidFill>
                <a:effectLst/>
                <a:latin typeface="Arial" panose="020B0604020202020204" pitchFamily="34" charset="0"/>
              </a:rPr>
              <a:t> Low-value, high-quantity items (low-priority)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This classification is done based on parameters such as annual consumption value and demand fluctuations. </a:t>
            </a:r>
          </a:p>
        </p:txBody>
      </p:sp>
      <p:graphicFrame>
        <p:nvGraphicFramePr>
          <p:cNvPr id="12" name="Content Placeholder 3">
            <a:extLst>
              <a:ext uri="{FF2B5EF4-FFF2-40B4-BE49-F238E27FC236}">
                <a16:creationId xmlns:a16="http://schemas.microsoft.com/office/drawing/2014/main" id="{EC9F1DFD-6E59-6006-B104-0741A14A07BF}"/>
              </a:ext>
            </a:extLst>
          </p:cNvPr>
          <p:cNvGraphicFramePr>
            <a:graphicFrameLocks/>
          </p:cNvGraphicFramePr>
          <p:nvPr>
            <p:extLst>
              <p:ext uri="{D42A27DB-BD31-4B8C-83A1-F6EECF244321}">
                <p14:modId xmlns:p14="http://schemas.microsoft.com/office/powerpoint/2010/main" val="3509943347"/>
              </p:ext>
            </p:extLst>
          </p:nvPr>
        </p:nvGraphicFramePr>
        <p:xfrm>
          <a:off x="1141410" y="7195114"/>
          <a:ext cx="9906000" cy="3541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Slide Number Placeholder 1">
            <a:extLst>
              <a:ext uri="{FF2B5EF4-FFF2-40B4-BE49-F238E27FC236}">
                <a16:creationId xmlns:a16="http://schemas.microsoft.com/office/drawing/2014/main" id="{1F1C1544-DFDB-E45E-FEDA-4756358A8CE4}"/>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3" name="TextBox 2">
            <a:extLst>
              <a:ext uri="{FF2B5EF4-FFF2-40B4-BE49-F238E27FC236}">
                <a16:creationId xmlns:a16="http://schemas.microsoft.com/office/drawing/2014/main" id="{D91FA77E-A232-2D5F-45BB-778549DC0A67}"/>
              </a:ext>
            </a:extLst>
          </p:cNvPr>
          <p:cNvSpPr txBox="1"/>
          <p:nvPr/>
        </p:nvSpPr>
        <p:spPr>
          <a:xfrm>
            <a:off x="5833770" y="6494461"/>
            <a:ext cx="806430" cy="646331"/>
          </a:xfrm>
          <a:prstGeom prst="rect">
            <a:avLst/>
          </a:prstGeom>
          <a:noFill/>
        </p:spPr>
        <p:txBody>
          <a:bodyPr wrap="square" rtlCol="0">
            <a:spAutoFit/>
          </a:bodyPr>
          <a:lstStyle/>
          <a:p>
            <a:r>
              <a:rPr lang="en-US" dirty="0"/>
              <a:t>8</a:t>
            </a:r>
          </a:p>
          <a:p>
            <a:endParaRPr lang="en-US" dirty="0"/>
          </a:p>
        </p:txBody>
      </p:sp>
    </p:spTree>
    <p:extLst>
      <p:ext uri="{BB962C8B-B14F-4D97-AF65-F5344CB8AC3E}">
        <p14:creationId xmlns:p14="http://schemas.microsoft.com/office/powerpoint/2010/main" val="11141927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0AE8B2-D980-4746-273F-98C05E65399D}"/>
              </a:ext>
            </a:extLst>
          </p:cNvPr>
          <p:cNvSpPr>
            <a:spLocks noGrp="1"/>
          </p:cNvSpPr>
          <p:nvPr>
            <p:ph idx="1"/>
          </p:nvPr>
        </p:nvSpPr>
        <p:spPr>
          <a:xfrm>
            <a:off x="2175081" y="1623391"/>
            <a:ext cx="9036258" cy="4482617"/>
          </a:xfrm>
        </p:spPr>
        <p:txBody>
          <a:bodyPr>
            <a:normAutofit fontScale="92500" lnSpcReduction="10000"/>
          </a:bodyPr>
          <a:lstStyle/>
          <a:p>
            <a:r>
              <a:rPr lang="en-US" dirty="0"/>
              <a:t>The study explores five machine learning classification algorithms for inventory optimization:</a:t>
            </a:r>
          </a:p>
          <a:p>
            <a:pPr>
              <a:buFont typeface="+mj-lt"/>
              <a:buAutoNum type="arabicPeriod"/>
            </a:pPr>
            <a:r>
              <a:rPr lang="en-US" b="1" dirty="0"/>
              <a:t>Naïve Bayes Algorithm:</a:t>
            </a:r>
            <a:endParaRPr lang="en-US" dirty="0"/>
          </a:p>
          <a:p>
            <a:pPr marL="742950" lvl="1" indent="-285750">
              <a:buFont typeface="+mj-lt"/>
              <a:buAutoNum type="arabicPeriod"/>
            </a:pPr>
            <a:r>
              <a:rPr lang="en-US" dirty="0"/>
              <a:t>A probabilistic classifier based on Bayes’ theorem.</a:t>
            </a:r>
          </a:p>
          <a:p>
            <a:pPr marL="742950" lvl="1" indent="-285750">
              <a:buFont typeface="+mj-lt"/>
              <a:buAutoNum type="arabicPeriod"/>
            </a:pPr>
            <a:r>
              <a:rPr lang="en-US" dirty="0"/>
              <a:t>Assumes independence between features.</a:t>
            </a:r>
          </a:p>
          <a:p>
            <a:pPr marL="742950" lvl="1" indent="-285750">
              <a:buFont typeface="+mj-lt"/>
              <a:buAutoNum type="arabicPeriod"/>
            </a:pPr>
            <a:r>
              <a:rPr lang="en-US" dirty="0"/>
              <a:t>Used for its simplicity and fast computation.</a:t>
            </a:r>
          </a:p>
          <a:p>
            <a:pPr>
              <a:buFont typeface="+mj-lt"/>
              <a:buAutoNum type="arabicPeriod"/>
            </a:pPr>
            <a:r>
              <a:rPr lang="en-US" b="1" dirty="0"/>
              <a:t>Support Vector Machines (SVM):</a:t>
            </a:r>
            <a:endParaRPr lang="en-US" dirty="0"/>
          </a:p>
          <a:p>
            <a:pPr marL="742950" lvl="1" indent="-285750">
              <a:buFont typeface="+mj-lt"/>
              <a:buAutoNum type="arabicPeriod"/>
            </a:pPr>
            <a:r>
              <a:rPr lang="en-US" dirty="0"/>
              <a:t>Finds the optimal hyperplane for classification.</a:t>
            </a:r>
          </a:p>
          <a:p>
            <a:pPr marL="742950" lvl="1" indent="-285750">
              <a:buFont typeface="+mj-lt"/>
              <a:buAutoNum type="arabicPeriod"/>
            </a:pPr>
            <a:r>
              <a:rPr lang="en-US" dirty="0"/>
              <a:t>Works well with high-dimensional datasets.</a:t>
            </a:r>
          </a:p>
          <a:p>
            <a:pPr marL="742950" lvl="1" indent="-285750">
              <a:buFont typeface="+mj-lt"/>
              <a:buAutoNum type="arabicPeriod"/>
            </a:pPr>
            <a:r>
              <a:rPr lang="en-US" dirty="0"/>
              <a:t>In this study, SVM performed poorly (40% accuracy) due to non-linearity in inventory data.</a:t>
            </a:r>
          </a:p>
          <a:p>
            <a:endParaRPr lang="en-US" dirty="0"/>
          </a:p>
        </p:txBody>
      </p:sp>
      <p:graphicFrame>
        <p:nvGraphicFramePr>
          <p:cNvPr id="4" name="Content Placeholder 3">
            <a:extLst>
              <a:ext uri="{FF2B5EF4-FFF2-40B4-BE49-F238E27FC236}">
                <a16:creationId xmlns:a16="http://schemas.microsoft.com/office/drawing/2014/main" id="{95F8F3D1-7EBA-9B61-45AE-DF0200FDE3AF}"/>
              </a:ext>
            </a:extLst>
          </p:cNvPr>
          <p:cNvGraphicFramePr>
            <a:graphicFrameLocks/>
          </p:cNvGraphicFramePr>
          <p:nvPr>
            <p:extLst>
              <p:ext uri="{D42A27DB-BD31-4B8C-83A1-F6EECF244321}">
                <p14:modId xmlns:p14="http://schemas.microsoft.com/office/powerpoint/2010/main" val="3123601711"/>
              </p:ext>
            </p:extLst>
          </p:nvPr>
        </p:nvGraphicFramePr>
        <p:xfrm>
          <a:off x="1544741" y="805001"/>
          <a:ext cx="9189520" cy="997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9B5AA4D9-80A0-1A4D-13F9-3B02D081034A}"/>
              </a:ext>
            </a:extLst>
          </p:cNvPr>
          <p:cNvGraphicFramePr>
            <a:graphicFrameLocks/>
          </p:cNvGraphicFramePr>
          <p:nvPr>
            <p:extLst>
              <p:ext uri="{D42A27DB-BD31-4B8C-83A1-F6EECF244321}">
                <p14:modId xmlns:p14="http://schemas.microsoft.com/office/powerpoint/2010/main" val="140530675"/>
              </p:ext>
            </p:extLst>
          </p:nvPr>
        </p:nvGraphicFramePr>
        <p:xfrm>
          <a:off x="1305339" y="7411423"/>
          <a:ext cx="9906000" cy="3541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Slide Number Placeholder 1">
            <a:extLst>
              <a:ext uri="{FF2B5EF4-FFF2-40B4-BE49-F238E27FC236}">
                <a16:creationId xmlns:a16="http://schemas.microsoft.com/office/drawing/2014/main" id="{934A97CC-7F81-097B-1F96-322DD9AF16BD}"/>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6" name="TextBox 5">
            <a:extLst>
              <a:ext uri="{FF2B5EF4-FFF2-40B4-BE49-F238E27FC236}">
                <a16:creationId xmlns:a16="http://schemas.microsoft.com/office/drawing/2014/main" id="{510276A0-D06E-2F29-3E00-A6459EEE2747}"/>
              </a:ext>
            </a:extLst>
          </p:cNvPr>
          <p:cNvSpPr txBox="1"/>
          <p:nvPr/>
        </p:nvSpPr>
        <p:spPr>
          <a:xfrm>
            <a:off x="5451909" y="6460579"/>
            <a:ext cx="806430" cy="369332"/>
          </a:xfrm>
          <a:prstGeom prst="rect">
            <a:avLst/>
          </a:prstGeom>
          <a:noFill/>
        </p:spPr>
        <p:txBody>
          <a:bodyPr wrap="square" rtlCol="0">
            <a:spAutoFit/>
          </a:bodyPr>
          <a:lstStyle/>
          <a:p>
            <a:r>
              <a:rPr lang="en-US" dirty="0"/>
              <a:t>9</a:t>
            </a:r>
          </a:p>
        </p:txBody>
      </p:sp>
    </p:spTree>
    <p:extLst>
      <p:ext uri="{BB962C8B-B14F-4D97-AF65-F5344CB8AC3E}">
        <p14:creationId xmlns:p14="http://schemas.microsoft.com/office/powerpoint/2010/main" val="39756102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45165-551E-5386-A7C0-B4A3F41D32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DC769A-57B7-660B-2197-F1CEB9F33001}"/>
              </a:ext>
            </a:extLst>
          </p:cNvPr>
          <p:cNvSpPr>
            <a:spLocks noGrp="1"/>
          </p:cNvSpPr>
          <p:nvPr>
            <p:ph idx="1"/>
          </p:nvPr>
        </p:nvSpPr>
        <p:spPr>
          <a:xfrm>
            <a:off x="2214837" y="1570382"/>
            <a:ext cx="9036258" cy="4482617"/>
          </a:xfrm>
        </p:spPr>
        <p:txBody>
          <a:bodyPr>
            <a:noAutofit/>
          </a:bodyPr>
          <a:lstStyle/>
          <a:p>
            <a:pPr>
              <a:buFont typeface="+mj-lt"/>
              <a:buAutoNum type="arabicPeriod"/>
            </a:pPr>
            <a:r>
              <a:rPr lang="en-US" sz="1800" b="1" dirty="0"/>
              <a:t>K-Nearest Neighbors (KNN):</a:t>
            </a:r>
            <a:endParaRPr lang="en-US" sz="1800" dirty="0"/>
          </a:p>
          <a:p>
            <a:pPr marL="742950" lvl="1" indent="-285750">
              <a:buFont typeface="+mj-lt"/>
              <a:buAutoNum type="arabicPeriod"/>
            </a:pPr>
            <a:r>
              <a:rPr lang="en-US" sz="1800" dirty="0"/>
              <a:t>Classifies items based on their similarity to nearest neighbors.</a:t>
            </a:r>
          </a:p>
          <a:p>
            <a:pPr marL="742950" lvl="1" indent="-285750">
              <a:buFont typeface="+mj-lt"/>
              <a:buAutoNum type="arabicPeriod"/>
            </a:pPr>
            <a:r>
              <a:rPr lang="en-US" sz="1800" dirty="0"/>
              <a:t>Works well for small datasets but struggled with larger datasets in this study.</a:t>
            </a:r>
            <a:endParaRPr lang="en-US" sz="1400" dirty="0"/>
          </a:p>
          <a:p>
            <a:pPr>
              <a:buFont typeface="+mj-lt"/>
              <a:buAutoNum type="arabicPeriod"/>
            </a:pPr>
            <a:r>
              <a:rPr lang="en-US" sz="1800" b="1" dirty="0"/>
              <a:t>Decision Tree Algorithm:</a:t>
            </a:r>
            <a:endParaRPr lang="en-US" sz="1800" dirty="0"/>
          </a:p>
          <a:p>
            <a:pPr marL="742950" lvl="1" indent="-285750">
              <a:buFont typeface="+mj-lt"/>
              <a:buAutoNum type="arabicPeriod"/>
            </a:pPr>
            <a:r>
              <a:rPr lang="en-US" sz="1600" dirty="0"/>
              <a:t>A tree-based model that splits data based on decision rules.</a:t>
            </a:r>
          </a:p>
          <a:p>
            <a:pPr marL="742950" lvl="1" indent="-285750">
              <a:buFont typeface="+mj-lt"/>
              <a:buAutoNum type="arabicPeriod"/>
            </a:pPr>
            <a:r>
              <a:rPr lang="en-US" sz="1600" dirty="0"/>
              <a:t>Simple and interpretable but prone to overfitting.</a:t>
            </a:r>
            <a:endParaRPr lang="en-US" sz="1400" dirty="0"/>
          </a:p>
          <a:p>
            <a:pPr>
              <a:buFont typeface="+mj-lt"/>
              <a:buAutoNum type="arabicPeriod"/>
            </a:pPr>
            <a:r>
              <a:rPr lang="en-US" sz="1800" b="1" dirty="0"/>
              <a:t>Random Forest Classifier:</a:t>
            </a:r>
            <a:endParaRPr lang="en-US" sz="1800" dirty="0"/>
          </a:p>
          <a:p>
            <a:pPr marL="742950" lvl="1" indent="-285750">
              <a:buFont typeface="+mj-lt"/>
              <a:buAutoNum type="arabicPeriod"/>
            </a:pPr>
            <a:r>
              <a:rPr lang="en-US" sz="1600" dirty="0"/>
              <a:t>An ensemble method that uses multiple decision trees.</a:t>
            </a:r>
          </a:p>
          <a:p>
            <a:pPr marL="742950" lvl="1" indent="-285750">
              <a:buFont typeface="+mj-lt"/>
              <a:buAutoNum type="arabicPeriod"/>
            </a:pPr>
            <a:r>
              <a:rPr lang="en-US" sz="1600" dirty="0"/>
              <a:t>Achieved the highest accuracy (93%) in classifying inventory items.</a:t>
            </a:r>
          </a:p>
          <a:p>
            <a:pPr marL="742950" lvl="1" indent="-285750">
              <a:buFont typeface="+mj-lt"/>
              <a:buAutoNum type="arabicPeriod"/>
            </a:pPr>
            <a:r>
              <a:rPr lang="en-US" sz="1600" dirty="0"/>
              <a:t>Reduces overfitting compared to a single decision tree.</a:t>
            </a:r>
          </a:p>
          <a:p>
            <a:r>
              <a:rPr lang="en-US" sz="1600" dirty="0"/>
              <a:t>The dataset is split into </a:t>
            </a:r>
            <a:r>
              <a:rPr lang="en-US" sz="1600" b="1" dirty="0"/>
              <a:t>training (80%)</a:t>
            </a:r>
            <a:r>
              <a:rPr lang="en-US" sz="1600" dirty="0"/>
              <a:t> and </a:t>
            </a:r>
            <a:r>
              <a:rPr lang="en-US" sz="1600" b="1" dirty="0"/>
              <a:t>testing (20%)</a:t>
            </a:r>
            <a:r>
              <a:rPr lang="en-US" sz="1600" dirty="0"/>
              <a:t> sets. Each algorithm is trained on the training set and tested for accuracy.</a:t>
            </a:r>
          </a:p>
        </p:txBody>
      </p:sp>
      <p:graphicFrame>
        <p:nvGraphicFramePr>
          <p:cNvPr id="4" name="Content Placeholder 3">
            <a:extLst>
              <a:ext uri="{FF2B5EF4-FFF2-40B4-BE49-F238E27FC236}">
                <a16:creationId xmlns:a16="http://schemas.microsoft.com/office/drawing/2014/main" id="{5ACB2DBC-CC48-FA77-358B-7D0836428EA0}"/>
              </a:ext>
            </a:extLst>
          </p:cNvPr>
          <p:cNvGraphicFramePr>
            <a:graphicFrameLocks/>
          </p:cNvGraphicFramePr>
          <p:nvPr/>
        </p:nvGraphicFramePr>
        <p:xfrm>
          <a:off x="1544741" y="805001"/>
          <a:ext cx="9189520" cy="997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ontent Placeholder 3">
            <a:extLst>
              <a:ext uri="{FF2B5EF4-FFF2-40B4-BE49-F238E27FC236}">
                <a16:creationId xmlns:a16="http://schemas.microsoft.com/office/drawing/2014/main" id="{AFF7A235-0AD4-9BA9-81B9-01DB3A5A7AFA}"/>
              </a:ext>
            </a:extLst>
          </p:cNvPr>
          <p:cNvGraphicFramePr>
            <a:graphicFrameLocks/>
          </p:cNvGraphicFramePr>
          <p:nvPr>
            <p:extLst>
              <p:ext uri="{D42A27DB-BD31-4B8C-83A1-F6EECF244321}">
                <p14:modId xmlns:p14="http://schemas.microsoft.com/office/powerpoint/2010/main" val="1626607161"/>
              </p:ext>
            </p:extLst>
          </p:nvPr>
        </p:nvGraphicFramePr>
        <p:xfrm>
          <a:off x="1186501" y="7706391"/>
          <a:ext cx="9906000" cy="3541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a:extLst>
              <a:ext uri="{FF2B5EF4-FFF2-40B4-BE49-F238E27FC236}">
                <a16:creationId xmlns:a16="http://schemas.microsoft.com/office/drawing/2014/main" id="{03ED3613-C58B-D4F8-0294-AD735512EE18}"/>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6" name="TextBox 5">
            <a:extLst>
              <a:ext uri="{FF2B5EF4-FFF2-40B4-BE49-F238E27FC236}">
                <a16:creationId xmlns:a16="http://schemas.microsoft.com/office/drawing/2014/main" id="{6CFB7ADE-9F78-DE2D-D8CB-1F805C49AC48}"/>
              </a:ext>
            </a:extLst>
          </p:cNvPr>
          <p:cNvSpPr txBox="1"/>
          <p:nvPr/>
        </p:nvSpPr>
        <p:spPr>
          <a:xfrm>
            <a:off x="5692785" y="6510363"/>
            <a:ext cx="806430" cy="369332"/>
          </a:xfrm>
          <a:prstGeom prst="rect">
            <a:avLst/>
          </a:prstGeom>
          <a:noFill/>
        </p:spPr>
        <p:txBody>
          <a:bodyPr wrap="square" rtlCol="0">
            <a:spAutoFit/>
          </a:bodyPr>
          <a:lstStyle/>
          <a:p>
            <a:r>
              <a:rPr lang="en-US" dirty="0"/>
              <a:t>10</a:t>
            </a:r>
          </a:p>
        </p:txBody>
      </p:sp>
    </p:spTree>
    <p:extLst>
      <p:ext uri="{BB962C8B-B14F-4D97-AF65-F5344CB8AC3E}">
        <p14:creationId xmlns:p14="http://schemas.microsoft.com/office/powerpoint/2010/main" val="1048652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D722D2F-80A5-9F24-AA5B-1B086E33BCB4}"/>
              </a:ext>
            </a:extLst>
          </p:cNvPr>
          <p:cNvGraphicFramePr>
            <a:graphicFrameLocks/>
          </p:cNvGraphicFramePr>
          <p:nvPr>
            <p:extLst>
              <p:ext uri="{D42A27DB-BD31-4B8C-83A1-F6EECF244321}">
                <p14:modId xmlns:p14="http://schemas.microsoft.com/office/powerpoint/2010/main" val="2867883773"/>
              </p:ext>
            </p:extLst>
          </p:nvPr>
        </p:nvGraphicFramePr>
        <p:xfrm>
          <a:off x="1743867" y="801688"/>
          <a:ext cx="8886033" cy="1027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1">
            <a:extLst>
              <a:ext uri="{FF2B5EF4-FFF2-40B4-BE49-F238E27FC236}">
                <a16:creationId xmlns:a16="http://schemas.microsoft.com/office/drawing/2014/main" id="{E8D8D1B8-B42A-1FF6-404E-5405100E8A44}"/>
              </a:ext>
            </a:extLst>
          </p:cNvPr>
          <p:cNvSpPr>
            <a:spLocks noGrp="1" noChangeArrowheads="1"/>
          </p:cNvSpPr>
          <p:nvPr>
            <p:ph idx="1"/>
          </p:nvPr>
        </p:nvSpPr>
        <p:spPr bwMode="auto">
          <a:xfrm>
            <a:off x="2521077" y="1531997"/>
            <a:ext cx="810882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models are evaluated using </a:t>
            </a:r>
            <a:r>
              <a:rPr kumimoji="0" lang="en-US" altLang="en-US" sz="1800" b="1" i="0" u="none" strike="noStrike" cap="none" normalizeH="0" baseline="0" dirty="0">
                <a:ln>
                  <a:noFill/>
                </a:ln>
                <a:solidFill>
                  <a:schemeClr val="tx1"/>
                </a:solidFill>
                <a:effectLst/>
                <a:latin typeface="Arial" panose="020B0604020202020204" pitchFamily="34" charset="0"/>
              </a:rPr>
              <a:t>accuracy, precision, recall, and F1-score.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Confusion Matrix</a:t>
            </a:r>
            <a:r>
              <a:rPr kumimoji="0" lang="en-US" altLang="en-US" sz="1800" b="0" i="0" u="none" strike="noStrike" cap="none" normalizeH="0" baseline="0" dirty="0">
                <a:ln>
                  <a:noFill/>
                </a:ln>
                <a:solidFill>
                  <a:schemeClr val="tx1"/>
                </a:solidFill>
                <a:effectLst/>
                <a:latin typeface="Arial" panose="020B0604020202020204" pitchFamily="34" charset="0"/>
              </a:rPr>
              <a:t> is used to analyze classification performance.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Comparison of ML models: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Random Forest: </a:t>
            </a:r>
            <a:r>
              <a:rPr kumimoji="0" lang="en-US" altLang="en-US" sz="1800" b="1" i="0" u="none" strike="noStrike" cap="none" normalizeH="0" baseline="0" dirty="0">
                <a:ln>
                  <a:noFill/>
                </a:ln>
                <a:solidFill>
                  <a:schemeClr val="tx1"/>
                </a:solidFill>
                <a:effectLst/>
                <a:latin typeface="Arial" panose="020B0604020202020204" pitchFamily="34" charset="0"/>
              </a:rPr>
              <a:t>93% accuracy</a:t>
            </a:r>
            <a:r>
              <a:rPr kumimoji="0" lang="en-US" altLang="en-US" sz="1800" b="0" i="0" u="none" strike="noStrike" cap="none" normalizeH="0" baseline="0" dirty="0">
                <a:ln>
                  <a:noFill/>
                </a:ln>
                <a:solidFill>
                  <a:schemeClr val="tx1"/>
                </a:solidFill>
                <a:effectLst/>
                <a:latin typeface="Arial" panose="020B0604020202020204" pitchFamily="34" charset="0"/>
              </a:rPr>
              <a:t> (best 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Decision Tree: </a:t>
            </a:r>
            <a:r>
              <a:rPr kumimoji="0" lang="en-US" altLang="en-US" sz="1800" b="1" i="0" u="none" strike="noStrike" cap="none" normalizeH="0" baseline="0" dirty="0">
                <a:ln>
                  <a:noFill/>
                </a:ln>
                <a:solidFill>
                  <a:schemeClr val="tx1"/>
                </a:solidFill>
                <a:effectLst/>
                <a:latin typeface="Arial" panose="020B0604020202020204" pitchFamily="34" charset="0"/>
              </a:rPr>
              <a:t>87% accuracy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Naïve Bayes: </a:t>
            </a:r>
            <a:r>
              <a:rPr kumimoji="0" lang="en-US" altLang="en-US" sz="1800" b="1" i="0" u="none" strike="noStrike" cap="none" normalizeH="0" baseline="0" dirty="0">
                <a:ln>
                  <a:noFill/>
                </a:ln>
                <a:solidFill>
                  <a:schemeClr val="tx1"/>
                </a:solidFill>
                <a:effectLst/>
                <a:latin typeface="Arial" panose="020B0604020202020204" pitchFamily="34" charset="0"/>
              </a:rPr>
              <a:t>74% accuracy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KNN: </a:t>
            </a:r>
            <a:r>
              <a:rPr kumimoji="0" lang="en-US" altLang="en-US" sz="1800" b="1" i="0" u="none" strike="noStrike" cap="none" normalizeH="0" baseline="0" dirty="0">
                <a:ln>
                  <a:noFill/>
                </a:ln>
                <a:solidFill>
                  <a:schemeClr val="tx1"/>
                </a:solidFill>
                <a:effectLst/>
                <a:latin typeface="Arial" panose="020B0604020202020204" pitchFamily="34" charset="0"/>
              </a:rPr>
              <a:t>54% accuracy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SVM: </a:t>
            </a:r>
            <a:r>
              <a:rPr kumimoji="0" lang="en-US" altLang="en-US" sz="1800" b="1" i="0" u="none" strike="noStrike" cap="none" normalizeH="0" baseline="0" dirty="0">
                <a:ln>
                  <a:noFill/>
                </a:ln>
                <a:solidFill>
                  <a:schemeClr val="tx1"/>
                </a:solidFill>
                <a:effectLst/>
                <a:latin typeface="Arial" panose="020B0604020202020204" pitchFamily="34" charset="0"/>
              </a:rPr>
              <a:t>40% accuracy</a:t>
            </a:r>
            <a:r>
              <a:rPr kumimoji="0" lang="en-US" altLang="en-US" sz="1800" b="0" i="0" u="none" strike="noStrike" cap="none" normalizeH="0" baseline="0" dirty="0">
                <a:ln>
                  <a:noFill/>
                </a:ln>
                <a:solidFill>
                  <a:schemeClr val="tx1"/>
                </a:solidFill>
                <a:effectLst/>
                <a:latin typeface="Arial" panose="020B0604020202020204" pitchFamily="34" charset="0"/>
              </a:rPr>
              <a:t> (least effective)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descr="Computer">
            <a:extLst>
              <a:ext uri="{FF2B5EF4-FFF2-40B4-BE49-F238E27FC236}">
                <a16:creationId xmlns:a16="http://schemas.microsoft.com/office/drawing/2014/main" id="{F84ED696-EB02-0AF1-A8C2-05333DA3CC2D}"/>
              </a:ext>
            </a:extLst>
          </p:cNvPr>
          <p:cNvSpPr/>
          <p:nvPr/>
        </p:nvSpPr>
        <p:spPr>
          <a:xfrm>
            <a:off x="-845039" y="5131356"/>
            <a:ext cx="323833" cy="32383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Content Placeholder 2">
            <a:extLst>
              <a:ext uri="{FF2B5EF4-FFF2-40B4-BE49-F238E27FC236}">
                <a16:creationId xmlns:a16="http://schemas.microsoft.com/office/drawing/2014/main" id="{0E9B246B-6FA9-C4E9-A4FA-11C67E0362D2}"/>
              </a:ext>
            </a:extLst>
          </p:cNvPr>
          <p:cNvSpPr txBox="1">
            <a:spLocks/>
          </p:cNvSpPr>
          <p:nvPr/>
        </p:nvSpPr>
        <p:spPr>
          <a:xfrm>
            <a:off x="7542212" y="7113863"/>
            <a:ext cx="9905999" cy="35417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t>Performance Analysis of Machine Learning Models</a:t>
            </a:r>
          </a:p>
          <a:p>
            <a:r>
              <a:rPr lang="en-US"/>
              <a:t>The base paper evaluates the effectiveness of different machine learning classifiers in optimizing inventory management using the </a:t>
            </a:r>
            <a:r>
              <a:rPr lang="en-US" b="1"/>
              <a:t>ABC classification model</a:t>
            </a:r>
            <a:r>
              <a:rPr lang="en-US"/>
              <a:t>. The models were tested on a dataset containing stock-keeping units (SKUs) with various attributes such as demand frequency, perishability, cost, and lead time.</a:t>
            </a:r>
          </a:p>
          <a:p>
            <a:r>
              <a:rPr lang="en-US"/>
              <a:t>The classification results of the models were compared based on </a:t>
            </a:r>
            <a:r>
              <a:rPr lang="en-US" b="1"/>
              <a:t>accuracy, precision, recall, and F1-score</a:t>
            </a:r>
            <a:r>
              <a:rPr lang="en-US"/>
              <a:t>. Below is a breakdown of their performance:</a:t>
            </a:r>
          </a:p>
          <a:p>
            <a:endParaRPr lang="en-US" dirty="0"/>
          </a:p>
        </p:txBody>
      </p:sp>
      <p:sp>
        <p:nvSpPr>
          <p:cNvPr id="2" name="Slide Number Placeholder 1">
            <a:extLst>
              <a:ext uri="{FF2B5EF4-FFF2-40B4-BE49-F238E27FC236}">
                <a16:creationId xmlns:a16="http://schemas.microsoft.com/office/drawing/2014/main" id="{934D1C8C-F839-B273-CCE2-1AAD291128A4}"/>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3" name="TextBox 2">
            <a:extLst>
              <a:ext uri="{FF2B5EF4-FFF2-40B4-BE49-F238E27FC236}">
                <a16:creationId xmlns:a16="http://schemas.microsoft.com/office/drawing/2014/main" id="{E16C8872-A93F-C8A7-6FAF-99B03873CECB}"/>
              </a:ext>
            </a:extLst>
          </p:cNvPr>
          <p:cNvSpPr txBox="1"/>
          <p:nvPr/>
        </p:nvSpPr>
        <p:spPr>
          <a:xfrm>
            <a:off x="5692785" y="6488668"/>
            <a:ext cx="806430" cy="369332"/>
          </a:xfrm>
          <a:prstGeom prst="rect">
            <a:avLst/>
          </a:prstGeom>
          <a:noFill/>
        </p:spPr>
        <p:txBody>
          <a:bodyPr wrap="square" rtlCol="0">
            <a:spAutoFit/>
          </a:bodyPr>
          <a:lstStyle/>
          <a:p>
            <a:r>
              <a:rPr lang="en-US" dirty="0"/>
              <a:t>11</a:t>
            </a:r>
          </a:p>
        </p:txBody>
      </p:sp>
    </p:spTree>
    <p:extLst>
      <p:ext uri="{BB962C8B-B14F-4D97-AF65-F5344CB8AC3E}">
        <p14:creationId xmlns:p14="http://schemas.microsoft.com/office/powerpoint/2010/main" val="2332826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4E6E8-AC72-AF28-0171-5295CDCE4833}"/>
              </a:ext>
            </a:extLst>
          </p:cNvPr>
          <p:cNvSpPr>
            <a:spLocks noGrp="1"/>
          </p:cNvSpPr>
          <p:nvPr>
            <p:ph type="title"/>
          </p:nvPr>
        </p:nvSpPr>
        <p:spPr>
          <a:xfrm>
            <a:off x="1465245" y="1066799"/>
            <a:ext cx="9905998" cy="1478570"/>
          </a:xfrm>
        </p:spPr>
        <p:txBody>
          <a:bodyPr>
            <a:normAutofit/>
          </a:bodyPr>
          <a:lstStyle/>
          <a:p>
            <a:r>
              <a:rPr lang="en-US" sz="3200" u="sng" dirty="0">
                <a:latin typeface="Google Sans"/>
              </a:rPr>
              <a:t>RESULTS AND DISCUSSIONS :</a:t>
            </a:r>
            <a:br>
              <a:rPr lang="en-US" sz="3200" dirty="0">
                <a:latin typeface="Google Sans"/>
              </a:rPr>
            </a:br>
            <a:endParaRPr lang="en-US" sz="3200" dirty="0">
              <a:latin typeface="Google Sans"/>
            </a:endParaRPr>
          </a:p>
        </p:txBody>
      </p:sp>
      <p:sp>
        <p:nvSpPr>
          <p:cNvPr id="3" name="Content Placeholder 2">
            <a:extLst>
              <a:ext uri="{FF2B5EF4-FFF2-40B4-BE49-F238E27FC236}">
                <a16:creationId xmlns:a16="http://schemas.microsoft.com/office/drawing/2014/main" id="{8C5E4794-6D54-F3BF-AA08-06732064E4EC}"/>
              </a:ext>
            </a:extLst>
          </p:cNvPr>
          <p:cNvSpPr>
            <a:spLocks noGrp="1"/>
          </p:cNvSpPr>
          <p:nvPr>
            <p:ph idx="1"/>
          </p:nvPr>
        </p:nvSpPr>
        <p:spPr>
          <a:xfrm>
            <a:off x="1141412" y="1772408"/>
            <a:ext cx="9905999" cy="3541714"/>
          </a:xfrm>
        </p:spPr>
        <p:txBody>
          <a:bodyPr>
            <a:normAutofit fontScale="92500"/>
          </a:bodyPr>
          <a:lstStyle/>
          <a:p>
            <a:r>
              <a:rPr lang="en-US" b="1" dirty="0"/>
              <a:t>Performance Analysis of Machine Learning Models</a:t>
            </a:r>
          </a:p>
          <a:p>
            <a:r>
              <a:rPr lang="en-US" dirty="0"/>
              <a:t>The base paper evaluates the effectiveness of different machine learning classifiers in optimizing inventory management using the </a:t>
            </a:r>
            <a:r>
              <a:rPr lang="en-US" b="1" dirty="0"/>
              <a:t>ABC classification model</a:t>
            </a:r>
            <a:r>
              <a:rPr lang="en-US" dirty="0"/>
              <a:t>. The models were tested on a dataset containing stock-keeping units (SKUs) with various attributes such as demand frequency, perishability, cost, and lead time.</a:t>
            </a:r>
          </a:p>
          <a:p>
            <a:r>
              <a:rPr lang="en-US" dirty="0"/>
              <a:t>The classification results of the models were compared based on </a:t>
            </a:r>
            <a:r>
              <a:rPr lang="en-US" b="1" dirty="0"/>
              <a:t>accuracy, precision, recall, and F1-score</a:t>
            </a:r>
            <a:r>
              <a:rPr lang="en-US" dirty="0"/>
              <a:t>. Below is a breakdown of their performance:</a:t>
            </a:r>
          </a:p>
          <a:p>
            <a:endParaRPr lang="en-US" dirty="0"/>
          </a:p>
        </p:txBody>
      </p:sp>
      <p:sp>
        <p:nvSpPr>
          <p:cNvPr id="4" name="Rectangle 3" descr="Computer">
            <a:extLst>
              <a:ext uri="{FF2B5EF4-FFF2-40B4-BE49-F238E27FC236}">
                <a16:creationId xmlns:a16="http://schemas.microsoft.com/office/drawing/2014/main" id="{7B4B637E-242C-1B72-88F9-33796FE33602}"/>
              </a:ext>
            </a:extLst>
          </p:cNvPr>
          <p:cNvSpPr/>
          <p:nvPr/>
        </p:nvSpPr>
        <p:spPr>
          <a:xfrm>
            <a:off x="1141412" y="1381961"/>
            <a:ext cx="323833" cy="32383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pic>
        <p:nvPicPr>
          <p:cNvPr id="6" name="Picture 5">
            <a:extLst>
              <a:ext uri="{FF2B5EF4-FFF2-40B4-BE49-F238E27FC236}">
                <a16:creationId xmlns:a16="http://schemas.microsoft.com/office/drawing/2014/main" id="{5E6EF78A-AA8C-6EE5-37F4-746BFC41231D}"/>
              </a:ext>
            </a:extLst>
          </p:cNvPr>
          <p:cNvPicPr>
            <a:picLocks noChangeAspect="1"/>
          </p:cNvPicPr>
          <p:nvPr/>
        </p:nvPicPr>
        <p:blipFill>
          <a:blip r:embed="rId4"/>
          <a:stretch>
            <a:fillRect/>
          </a:stretch>
        </p:blipFill>
        <p:spPr>
          <a:xfrm>
            <a:off x="3412961" y="7291128"/>
            <a:ext cx="3103711" cy="2143643"/>
          </a:xfrm>
          <a:prstGeom prst="rect">
            <a:avLst/>
          </a:prstGeom>
        </p:spPr>
      </p:pic>
      <p:sp>
        <p:nvSpPr>
          <p:cNvPr id="5" name="Slide Number Placeholder 4">
            <a:extLst>
              <a:ext uri="{FF2B5EF4-FFF2-40B4-BE49-F238E27FC236}">
                <a16:creationId xmlns:a16="http://schemas.microsoft.com/office/drawing/2014/main" id="{4A8135C4-7C10-E447-5BD8-3F9F33BC76F4}"/>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7" name="TextBox 6">
            <a:extLst>
              <a:ext uri="{FF2B5EF4-FFF2-40B4-BE49-F238E27FC236}">
                <a16:creationId xmlns:a16="http://schemas.microsoft.com/office/drawing/2014/main" id="{6671FD77-1870-B7A4-60D4-937DDB729F4D}"/>
              </a:ext>
            </a:extLst>
          </p:cNvPr>
          <p:cNvSpPr txBox="1"/>
          <p:nvPr/>
        </p:nvSpPr>
        <p:spPr>
          <a:xfrm>
            <a:off x="5611814" y="6488668"/>
            <a:ext cx="806430" cy="369332"/>
          </a:xfrm>
          <a:prstGeom prst="rect">
            <a:avLst/>
          </a:prstGeom>
          <a:noFill/>
        </p:spPr>
        <p:txBody>
          <a:bodyPr wrap="square" rtlCol="0">
            <a:spAutoFit/>
          </a:bodyPr>
          <a:lstStyle/>
          <a:p>
            <a:r>
              <a:rPr lang="en-US" dirty="0"/>
              <a:t>12</a:t>
            </a:r>
          </a:p>
        </p:txBody>
      </p:sp>
    </p:spTree>
    <p:extLst>
      <p:ext uri="{BB962C8B-B14F-4D97-AF65-F5344CB8AC3E}">
        <p14:creationId xmlns:p14="http://schemas.microsoft.com/office/powerpoint/2010/main" val="65530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A0A5793-8A1C-E220-3E4F-5D1A24FA570B}"/>
              </a:ext>
            </a:extLst>
          </p:cNvPr>
          <p:cNvGraphicFramePr>
            <a:graphicFrameLocks noGrp="1"/>
          </p:cNvGraphicFramePr>
          <p:nvPr>
            <p:ph idx="1"/>
            <p:extLst>
              <p:ext uri="{D42A27DB-BD31-4B8C-83A1-F6EECF244321}">
                <p14:modId xmlns:p14="http://schemas.microsoft.com/office/powerpoint/2010/main" val="932369888"/>
              </p:ext>
            </p:extLst>
          </p:nvPr>
        </p:nvGraphicFramePr>
        <p:xfrm>
          <a:off x="0" y="6366"/>
          <a:ext cx="12072732" cy="6851634"/>
        </p:xfrm>
        <a:graphic>
          <a:graphicData uri="http://schemas.openxmlformats.org/drawingml/2006/table">
            <a:tbl>
              <a:tblPr firstRow="1" bandRow="1">
                <a:tableStyleId>{073A0DAA-6AF3-43AB-8588-CEC1D06C72B9}</a:tableStyleId>
              </a:tblPr>
              <a:tblGrid>
                <a:gridCol w="3018183">
                  <a:extLst>
                    <a:ext uri="{9D8B030D-6E8A-4147-A177-3AD203B41FA5}">
                      <a16:colId xmlns:a16="http://schemas.microsoft.com/office/drawing/2014/main" val="1035164192"/>
                    </a:ext>
                  </a:extLst>
                </a:gridCol>
                <a:gridCol w="3018183">
                  <a:extLst>
                    <a:ext uri="{9D8B030D-6E8A-4147-A177-3AD203B41FA5}">
                      <a16:colId xmlns:a16="http://schemas.microsoft.com/office/drawing/2014/main" val="430951670"/>
                    </a:ext>
                  </a:extLst>
                </a:gridCol>
                <a:gridCol w="3018183">
                  <a:extLst>
                    <a:ext uri="{9D8B030D-6E8A-4147-A177-3AD203B41FA5}">
                      <a16:colId xmlns:a16="http://schemas.microsoft.com/office/drawing/2014/main" val="900150808"/>
                    </a:ext>
                  </a:extLst>
                </a:gridCol>
                <a:gridCol w="3018183">
                  <a:extLst>
                    <a:ext uri="{9D8B030D-6E8A-4147-A177-3AD203B41FA5}">
                      <a16:colId xmlns:a16="http://schemas.microsoft.com/office/drawing/2014/main" val="4252812709"/>
                    </a:ext>
                  </a:extLst>
                </a:gridCol>
              </a:tblGrid>
              <a:tr h="436059">
                <a:tc>
                  <a:txBody>
                    <a:bodyPr/>
                    <a:lstStyle/>
                    <a:p>
                      <a:pPr algn="ctr"/>
                      <a:r>
                        <a:rPr lang="en-US" dirty="0"/>
                        <a:t>Models</a:t>
                      </a:r>
                    </a:p>
                  </a:txBody>
                  <a:tcPr/>
                </a:tc>
                <a:tc>
                  <a:txBody>
                    <a:bodyPr/>
                    <a:lstStyle/>
                    <a:p>
                      <a:pPr algn="ctr"/>
                      <a:r>
                        <a:rPr lang="en-US" dirty="0"/>
                        <a:t>Optimized Parameters</a:t>
                      </a:r>
                    </a:p>
                  </a:txBody>
                  <a:tcPr/>
                </a:tc>
                <a:tc>
                  <a:txBody>
                    <a:bodyPr/>
                    <a:lstStyle/>
                    <a:p>
                      <a:pPr algn="ctr"/>
                      <a:r>
                        <a:rPr lang="en-US" dirty="0"/>
                        <a:t>Expected Accuracy</a:t>
                      </a:r>
                    </a:p>
                  </a:txBody>
                  <a:tcPr/>
                </a:tc>
                <a:tc>
                  <a:txBody>
                    <a:bodyPr/>
                    <a:lstStyle/>
                    <a:p>
                      <a:pPr algn="ctr"/>
                      <a:r>
                        <a:rPr lang="en-US" dirty="0"/>
                        <a:t>Obtained Accuracy</a:t>
                      </a:r>
                    </a:p>
                  </a:txBody>
                  <a:tcPr/>
                </a:tc>
                <a:extLst>
                  <a:ext uri="{0D108BD9-81ED-4DB2-BD59-A6C34878D82A}">
                    <a16:rowId xmlns:a16="http://schemas.microsoft.com/office/drawing/2014/main" val="3346224470"/>
                  </a:ext>
                </a:extLst>
              </a:tr>
              <a:tr h="1289045">
                <a:tc>
                  <a:txBody>
                    <a:bodyPr/>
                    <a:lstStyle/>
                    <a:p>
                      <a:pPr algn="ctr"/>
                      <a:r>
                        <a:rPr lang="en-US" dirty="0"/>
                        <a:t>Random Forest</a:t>
                      </a:r>
                    </a:p>
                  </a:txBody>
                  <a:tcPr/>
                </a:tc>
                <a:tc>
                  <a:txBody>
                    <a:bodyPr/>
                    <a:lstStyle/>
                    <a:p>
                      <a:pPr lvl="1" algn="ctr"/>
                      <a:r>
                        <a:rPr lang="en-US" dirty="0"/>
                        <a:t>n_estimators: </a:t>
                      </a:r>
                      <a:r>
                        <a:rPr lang="en-US" b="1" dirty="0"/>
                        <a:t>463</a:t>
                      </a:r>
                    </a:p>
                    <a:p>
                      <a:pPr lvl="1" algn="ctr"/>
                      <a:r>
                        <a:rPr lang="en-US" dirty="0"/>
                        <a:t>max_depth: </a:t>
                      </a:r>
                      <a:r>
                        <a:rPr lang="en-US" b="1" dirty="0"/>
                        <a:t>24</a:t>
                      </a:r>
                    </a:p>
                  </a:txBody>
                  <a:tcPr/>
                </a:tc>
                <a:tc>
                  <a:txBody>
                    <a:bodyPr/>
                    <a:lstStyle/>
                    <a:p>
                      <a:pPr algn="ctr"/>
                      <a:r>
                        <a:rPr lang="en-US" dirty="0"/>
                        <a:t>0.93</a:t>
                      </a:r>
                    </a:p>
                  </a:txBody>
                  <a:tcPr/>
                </a:tc>
                <a:tc>
                  <a:txBody>
                    <a:bodyPr/>
                    <a:lstStyle/>
                    <a:p>
                      <a:pPr algn="ctr"/>
                      <a:r>
                        <a:rPr lang="en-US" dirty="0"/>
                        <a:t>0.91</a:t>
                      </a:r>
                    </a:p>
                  </a:txBody>
                  <a:tcPr/>
                </a:tc>
                <a:extLst>
                  <a:ext uri="{0D108BD9-81ED-4DB2-BD59-A6C34878D82A}">
                    <a16:rowId xmlns:a16="http://schemas.microsoft.com/office/drawing/2014/main" val="1331717918"/>
                  </a:ext>
                </a:extLst>
              </a:tr>
              <a:tr h="1509279">
                <a:tc>
                  <a:txBody>
                    <a:bodyPr/>
                    <a:lstStyle/>
                    <a:p>
                      <a:pPr algn="ctr"/>
                      <a:r>
                        <a:rPr lang="en-US" dirty="0"/>
                        <a:t>Decision Tree</a:t>
                      </a:r>
                    </a:p>
                  </a:txBody>
                  <a:tcPr/>
                </a:tc>
                <a:tc>
                  <a:txBody>
                    <a:bodyPr/>
                    <a:lstStyle/>
                    <a:p>
                      <a:pPr algn="ctr"/>
                      <a:r>
                        <a:rPr lang="en-US" dirty="0"/>
                        <a:t>max_depth: </a:t>
                      </a:r>
                      <a:r>
                        <a:rPr lang="en-US" b="1" dirty="0"/>
                        <a:t>41</a:t>
                      </a:r>
                    </a:p>
                    <a:p>
                      <a:pPr algn="ctr"/>
                      <a:r>
                        <a:rPr lang="en-US" dirty="0"/>
                        <a:t>min_samples_split: </a:t>
                      </a:r>
                      <a:r>
                        <a:rPr lang="en-US" b="1" dirty="0"/>
                        <a:t>13</a:t>
                      </a:r>
                    </a:p>
                    <a:p>
                      <a:pPr algn="ctr"/>
                      <a:r>
                        <a:rPr lang="en-US" dirty="0"/>
                        <a:t>min_samples_leaf: </a:t>
                      </a:r>
                      <a:r>
                        <a:rPr lang="en-US" b="1" dirty="0"/>
                        <a:t>4</a:t>
                      </a:r>
                    </a:p>
                  </a:txBody>
                  <a:tcPr/>
                </a:tc>
                <a:tc>
                  <a:txBody>
                    <a:bodyPr/>
                    <a:lstStyle/>
                    <a:p>
                      <a:pPr algn="ctr"/>
                      <a:r>
                        <a:rPr lang="en-US" dirty="0"/>
                        <a:t>0.87</a:t>
                      </a:r>
                    </a:p>
                  </a:txBody>
                  <a:tcPr/>
                </a:tc>
                <a:tc>
                  <a:txBody>
                    <a:bodyPr/>
                    <a:lstStyle/>
                    <a:p>
                      <a:pPr algn="ctr"/>
                      <a:r>
                        <a:rPr lang="en-US" dirty="0"/>
                        <a:t>0.88</a:t>
                      </a:r>
                    </a:p>
                  </a:txBody>
                  <a:tcPr/>
                </a:tc>
                <a:extLst>
                  <a:ext uri="{0D108BD9-81ED-4DB2-BD59-A6C34878D82A}">
                    <a16:rowId xmlns:a16="http://schemas.microsoft.com/office/drawing/2014/main" val="2353871495"/>
                  </a:ext>
                </a:extLst>
              </a:tr>
              <a:tr h="1484602">
                <a:tc>
                  <a:txBody>
                    <a:bodyPr/>
                    <a:lstStyle/>
                    <a:p>
                      <a:pPr algn="ctr"/>
                      <a:r>
                        <a:rPr lang="en-US" dirty="0"/>
                        <a:t>SVM</a:t>
                      </a:r>
                    </a:p>
                  </a:txBody>
                  <a:tcPr/>
                </a:tc>
                <a:tc>
                  <a:txBody>
                    <a:bodyPr/>
                    <a:lstStyle/>
                    <a:p>
                      <a:pPr algn="ctr"/>
                      <a:r>
                        <a:rPr lang="en-US" dirty="0"/>
                        <a:t>C=</a:t>
                      </a:r>
                      <a:r>
                        <a:rPr lang="en-US" b="1" dirty="0"/>
                        <a:t>0.01</a:t>
                      </a:r>
                    </a:p>
                    <a:p>
                      <a:pPr algn="ctr"/>
                      <a:r>
                        <a:rPr lang="en-US" dirty="0"/>
                        <a:t>gamma=</a:t>
                      </a:r>
                      <a:r>
                        <a:rPr lang="en-US" b="1" dirty="0"/>
                        <a:t>10</a:t>
                      </a:r>
                    </a:p>
                    <a:p>
                      <a:pPr algn="ctr"/>
                      <a:r>
                        <a:rPr lang="en-US" dirty="0"/>
                        <a:t>kernel=</a:t>
                      </a:r>
                      <a:r>
                        <a:rPr lang="en-US" b="1" dirty="0"/>
                        <a:t>'poly'</a:t>
                      </a:r>
                    </a:p>
                    <a:p>
                      <a:pPr algn="ctr"/>
                      <a:r>
                        <a:rPr lang="en-US" dirty="0"/>
                        <a:t>degree=</a:t>
                      </a:r>
                      <a:r>
                        <a:rPr lang="en-US" b="1" dirty="0"/>
                        <a:t>10</a:t>
                      </a:r>
                    </a:p>
                    <a:p>
                      <a:pPr algn="ctr"/>
                      <a:endParaRPr lang="en-US" dirty="0"/>
                    </a:p>
                  </a:txBody>
                  <a:tcPr/>
                </a:tc>
                <a:tc>
                  <a:txBody>
                    <a:bodyPr/>
                    <a:lstStyle/>
                    <a:p>
                      <a:pPr algn="ctr"/>
                      <a:r>
                        <a:rPr lang="en-US" dirty="0"/>
                        <a:t>0.40</a:t>
                      </a:r>
                    </a:p>
                  </a:txBody>
                  <a:tcPr/>
                </a:tc>
                <a:tc>
                  <a:txBody>
                    <a:bodyPr/>
                    <a:lstStyle/>
                    <a:p>
                      <a:pPr algn="ctr"/>
                      <a:r>
                        <a:rPr lang="en-US" dirty="0"/>
                        <a:t>0.38</a:t>
                      </a:r>
                    </a:p>
                  </a:txBody>
                  <a:tcPr/>
                </a:tc>
                <a:extLst>
                  <a:ext uri="{0D108BD9-81ED-4DB2-BD59-A6C34878D82A}">
                    <a16:rowId xmlns:a16="http://schemas.microsoft.com/office/drawing/2014/main" val="4029263533"/>
                  </a:ext>
                </a:extLst>
              </a:tr>
              <a:tr h="1206239">
                <a:tc>
                  <a:txBody>
                    <a:bodyPr/>
                    <a:lstStyle/>
                    <a:p>
                      <a:pPr algn="ctr"/>
                      <a:r>
                        <a:rPr lang="en-US" dirty="0"/>
                        <a:t>KNN</a:t>
                      </a:r>
                    </a:p>
                  </a:txBody>
                  <a:tcPr/>
                </a:tc>
                <a:tc>
                  <a:txBody>
                    <a:bodyPr/>
                    <a:lstStyle/>
                    <a:p>
                      <a:pPr algn="ctr"/>
                      <a:r>
                        <a:rPr lang="en-US" dirty="0"/>
                        <a:t>n_neighbors=</a:t>
                      </a:r>
                      <a:r>
                        <a:rPr lang="en-US" b="1" dirty="0"/>
                        <a:t>50</a:t>
                      </a:r>
                    </a:p>
                    <a:p>
                      <a:pPr algn="ctr"/>
                      <a:r>
                        <a:rPr lang="en-US" dirty="0"/>
                        <a:t>weights=</a:t>
                      </a:r>
                      <a:r>
                        <a:rPr lang="en-US" b="1" dirty="0"/>
                        <a:t>'distance'</a:t>
                      </a:r>
                    </a:p>
                    <a:p>
                      <a:pPr algn="ctr"/>
                      <a:r>
                        <a:rPr lang="en-US" dirty="0"/>
                        <a:t>p=</a:t>
                      </a:r>
                      <a:r>
                        <a:rPr lang="en-US" b="1" dirty="0"/>
                        <a:t>1</a:t>
                      </a:r>
                    </a:p>
                    <a:p>
                      <a:pPr algn="ctr"/>
                      <a:endParaRPr lang="en-US" dirty="0"/>
                    </a:p>
                  </a:txBody>
                  <a:tcPr/>
                </a:tc>
                <a:tc>
                  <a:txBody>
                    <a:bodyPr/>
                    <a:lstStyle/>
                    <a:p>
                      <a:pPr algn="ctr"/>
                      <a:r>
                        <a:rPr lang="en-US" dirty="0"/>
                        <a:t>0.54</a:t>
                      </a:r>
                    </a:p>
                  </a:txBody>
                  <a:tcPr/>
                </a:tc>
                <a:tc>
                  <a:txBody>
                    <a:bodyPr/>
                    <a:lstStyle/>
                    <a:p>
                      <a:pPr algn="ctr"/>
                      <a:r>
                        <a:rPr lang="en-US" dirty="0"/>
                        <a:t>0.50</a:t>
                      </a:r>
                    </a:p>
                  </a:txBody>
                  <a:tcPr/>
                </a:tc>
                <a:extLst>
                  <a:ext uri="{0D108BD9-81ED-4DB2-BD59-A6C34878D82A}">
                    <a16:rowId xmlns:a16="http://schemas.microsoft.com/office/drawing/2014/main" val="230331993"/>
                  </a:ext>
                </a:extLst>
              </a:tr>
              <a:tr h="926410">
                <a:tc>
                  <a:txBody>
                    <a:bodyPr/>
                    <a:lstStyle/>
                    <a:p>
                      <a:pPr algn="ctr"/>
                      <a:r>
                        <a:rPr lang="en-US" dirty="0"/>
                        <a:t>Naïve Bayes</a:t>
                      </a:r>
                    </a:p>
                  </a:txBody>
                  <a:tcPr/>
                </a:tc>
                <a:tc>
                  <a:txBody>
                    <a:bodyPr/>
                    <a:lstStyle/>
                    <a:p>
                      <a:pPr algn="ctr"/>
                      <a:r>
                        <a:rPr lang="en-US" dirty="0"/>
                        <a:t>var_smoothing: 0.04403762515730915</a:t>
                      </a:r>
                    </a:p>
                  </a:txBody>
                  <a:tcPr/>
                </a:tc>
                <a:tc>
                  <a:txBody>
                    <a:bodyPr/>
                    <a:lstStyle/>
                    <a:p>
                      <a:pPr algn="ctr"/>
                      <a:r>
                        <a:rPr lang="en-US" dirty="0"/>
                        <a:t>0.74</a:t>
                      </a:r>
                    </a:p>
                    <a:p>
                      <a:pPr algn="ctr"/>
                      <a:endParaRPr lang="en-US" dirty="0"/>
                    </a:p>
                  </a:txBody>
                  <a:tcPr/>
                </a:tc>
                <a:tc>
                  <a:txBody>
                    <a:bodyPr/>
                    <a:lstStyle/>
                    <a:p>
                      <a:pPr algn="ctr"/>
                      <a:r>
                        <a:rPr lang="en-US" dirty="0"/>
                        <a:t>0.72</a:t>
                      </a:r>
                    </a:p>
                  </a:txBody>
                  <a:tcPr/>
                </a:tc>
                <a:extLst>
                  <a:ext uri="{0D108BD9-81ED-4DB2-BD59-A6C34878D82A}">
                    <a16:rowId xmlns:a16="http://schemas.microsoft.com/office/drawing/2014/main" val="28406567"/>
                  </a:ext>
                </a:extLst>
              </a:tr>
            </a:tbl>
          </a:graphicData>
        </a:graphic>
      </p:graphicFrame>
      <p:sp>
        <p:nvSpPr>
          <p:cNvPr id="2" name="Slide Number Placeholder 1">
            <a:extLst>
              <a:ext uri="{FF2B5EF4-FFF2-40B4-BE49-F238E27FC236}">
                <a16:creationId xmlns:a16="http://schemas.microsoft.com/office/drawing/2014/main" id="{71801D9D-8748-401C-BE0B-991D53102577}"/>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574248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945E02-1167-04DE-F600-3C53FB8661F8}"/>
              </a:ext>
            </a:extLst>
          </p:cNvPr>
          <p:cNvPicPr>
            <a:picLocks noChangeAspect="1" noChangeArrowheads="1"/>
          </p:cNvPicPr>
          <p:nvPr/>
        </p:nvPicPr>
        <p:blipFill rotWithShape="1">
          <a:blip r:embed="rId2"/>
          <a:srcRect r="4162"/>
          <a:stretch/>
        </p:blipFill>
        <p:spPr bwMode="auto">
          <a:xfrm>
            <a:off x="5716243" y="855198"/>
            <a:ext cx="5710188" cy="5393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E10415-A4D8-3787-6EA2-6B4EBF6F3B50}"/>
              </a:ext>
            </a:extLst>
          </p:cNvPr>
          <p:cNvSpPr txBox="1"/>
          <p:nvPr/>
        </p:nvSpPr>
        <p:spPr>
          <a:xfrm>
            <a:off x="8110329" y="331304"/>
            <a:ext cx="3316101" cy="369332"/>
          </a:xfrm>
          <a:prstGeom prst="rect">
            <a:avLst/>
          </a:prstGeom>
          <a:noFill/>
        </p:spPr>
        <p:txBody>
          <a:bodyPr wrap="none" rtlCol="0">
            <a:spAutoFit/>
          </a:bodyPr>
          <a:lstStyle/>
          <a:p>
            <a:r>
              <a:rPr lang="en-US" dirty="0"/>
              <a:t>MODEL ACCURACY FROM CODE </a:t>
            </a:r>
          </a:p>
        </p:txBody>
      </p:sp>
      <p:pic>
        <p:nvPicPr>
          <p:cNvPr id="4" name="Picture 3">
            <a:extLst>
              <a:ext uri="{FF2B5EF4-FFF2-40B4-BE49-F238E27FC236}">
                <a16:creationId xmlns:a16="http://schemas.microsoft.com/office/drawing/2014/main" id="{5958EAB6-D4BB-66F9-238C-F8B1E13ED978}"/>
              </a:ext>
            </a:extLst>
          </p:cNvPr>
          <p:cNvPicPr>
            <a:picLocks noChangeAspect="1"/>
          </p:cNvPicPr>
          <p:nvPr/>
        </p:nvPicPr>
        <p:blipFill>
          <a:blip r:embed="rId3"/>
          <a:srcRect r="4676"/>
          <a:stretch/>
        </p:blipFill>
        <p:spPr>
          <a:xfrm>
            <a:off x="475660" y="885558"/>
            <a:ext cx="4975569" cy="5362840"/>
          </a:xfrm>
          <a:prstGeom prst="rect">
            <a:avLst/>
          </a:prstGeom>
        </p:spPr>
      </p:pic>
      <p:sp>
        <p:nvSpPr>
          <p:cNvPr id="3" name="Rectangle 2"/>
          <p:cNvSpPr/>
          <p:nvPr/>
        </p:nvSpPr>
        <p:spPr>
          <a:xfrm>
            <a:off x="6701648" y="3410100"/>
            <a:ext cx="281354" cy="131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6581997" y="3295763"/>
            <a:ext cx="520656" cy="261610"/>
          </a:xfrm>
          <a:prstGeom prst="rect">
            <a:avLst/>
          </a:prstGeom>
          <a:noFill/>
        </p:spPr>
        <p:txBody>
          <a:bodyPr wrap="square" rtlCol="0">
            <a:spAutoFit/>
          </a:bodyPr>
          <a:lstStyle/>
          <a:p>
            <a:r>
              <a:rPr lang="en-GB" sz="1100" dirty="0">
                <a:solidFill>
                  <a:schemeClr val="tx1">
                    <a:lumMod val="65000"/>
                    <a:lumOff val="35000"/>
                  </a:schemeClr>
                </a:solidFill>
                <a:latin typeface="Bahnschrift Condensed" panose="020B0502040204020203" pitchFamily="34" charset="0"/>
              </a:rPr>
              <a:t>0.38</a:t>
            </a:r>
            <a:endParaRPr lang="en-IN" sz="1100" dirty="0">
              <a:solidFill>
                <a:schemeClr val="tx1">
                  <a:lumMod val="65000"/>
                  <a:lumOff val="35000"/>
                </a:schemeClr>
              </a:solidFill>
              <a:latin typeface="Bahnschrift Condensed" panose="020B0502040204020203" pitchFamily="34" charset="0"/>
            </a:endParaRPr>
          </a:p>
        </p:txBody>
      </p:sp>
      <p:sp>
        <p:nvSpPr>
          <p:cNvPr id="2" name="Slide Number Placeholder 1">
            <a:extLst>
              <a:ext uri="{FF2B5EF4-FFF2-40B4-BE49-F238E27FC236}">
                <a16:creationId xmlns:a16="http://schemas.microsoft.com/office/drawing/2014/main" id="{5E5E6B73-CABB-A71C-C652-7DC1F86684EC}"/>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6" name="TextBox 5">
            <a:extLst>
              <a:ext uri="{FF2B5EF4-FFF2-40B4-BE49-F238E27FC236}">
                <a16:creationId xmlns:a16="http://schemas.microsoft.com/office/drawing/2014/main" id="{5E674579-4A0B-C1D1-8589-5B0119B7518D}"/>
              </a:ext>
            </a:extLst>
          </p:cNvPr>
          <p:cNvSpPr txBox="1"/>
          <p:nvPr/>
        </p:nvSpPr>
        <p:spPr>
          <a:xfrm>
            <a:off x="5451229" y="6488668"/>
            <a:ext cx="806430" cy="369332"/>
          </a:xfrm>
          <a:prstGeom prst="rect">
            <a:avLst/>
          </a:prstGeom>
          <a:noFill/>
        </p:spPr>
        <p:txBody>
          <a:bodyPr wrap="square" rtlCol="0">
            <a:spAutoFit/>
          </a:bodyPr>
          <a:lstStyle/>
          <a:p>
            <a:r>
              <a:rPr lang="en-US" dirty="0"/>
              <a:t>14</a:t>
            </a:r>
          </a:p>
        </p:txBody>
      </p:sp>
    </p:spTree>
    <p:extLst>
      <p:ext uri="{BB962C8B-B14F-4D97-AF65-F5344CB8AC3E}">
        <p14:creationId xmlns:p14="http://schemas.microsoft.com/office/powerpoint/2010/main" val="7101535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with numbers and a number&#10;&#10;AI-generated content may be incorrect.">
            <a:extLst>
              <a:ext uri="{FF2B5EF4-FFF2-40B4-BE49-F238E27FC236}">
                <a16:creationId xmlns:a16="http://schemas.microsoft.com/office/drawing/2014/main" id="{D4CA3486-CB9A-D418-797D-A789D54FD04B}"/>
              </a:ext>
            </a:extLst>
          </p:cNvPr>
          <p:cNvPicPr>
            <a:picLocks noChangeAspect="1"/>
          </p:cNvPicPr>
          <p:nvPr/>
        </p:nvPicPr>
        <p:blipFill>
          <a:blip r:embed="rId2"/>
          <a:srcRect b="71854"/>
          <a:stretch/>
        </p:blipFill>
        <p:spPr>
          <a:xfrm>
            <a:off x="2222057" y="1196775"/>
            <a:ext cx="7814675" cy="1519130"/>
          </a:xfrm>
          <a:prstGeom prst="rect">
            <a:avLst/>
          </a:prstGeom>
        </p:spPr>
      </p:pic>
      <p:pic>
        <p:nvPicPr>
          <p:cNvPr id="6" name="Graphic 5" descr="Sign">
            <a:extLst>
              <a:ext uri="{FF2B5EF4-FFF2-40B4-BE49-F238E27FC236}">
                <a16:creationId xmlns:a16="http://schemas.microsoft.com/office/drawing/2014/main" id="{17D7D9B3-5F20-78C9-DFA5-AAEC2A7E5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724" y="4719110"/>
            <a:ext cx="353382" cy="353382"/>
          </a:xfrm>
          <a:prstGeom prst="rect">
            <a:avLst/>
          </a:prstGeom>
        </p:spPr>
      </p:pic>
      <p:graphicFrame>
        <p:nvGraphicFramePr>
          <p:cNvPr id="7" name="Content Placeholder 4">
            <a:extLst>
              <a:ext uri="{FF2B5EF4-FFF2-40B4-BE49-F238E27FC236}">
                <a16:creationId xmlns:a16="http://schemas.microsoft.com/office/drawing/2014/main" id="{2CB38ECF-A0A1-217B-3B03-9FF647E3CF78}"/>
              </a:ext>
            </a:extLst>
          </p:cNvPr>
          <p:cNvGraphicFramePr>
            <a:graphicFrameLocks noGrp="1"/>
          </p:cNvGraphicFramePr>
          <p:nvPr>
            <p:ph idx="1"/>
            <p:extLst>
              <p:ext uri="{D42A27DB-BD31-4B8C-83A1-F6EECF244321}">
                <p14:modId xmlns:p14="http://schemas.microsoft.com/office/powerpoint/2010/main" val="4104691724"/>
              </p:ext>
            </p:extLst>
          </p:nvPr>
        </p:nvGraphicFramePr>
        <p:xfrm>
          <a:off x="1579562" y="7640638"/>
          <a:ext cx="10612438" cy="44208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Content Placeholder 4">
            <a:extLst>
              <a:ext uri="{FF2B5EF4-FFF2-40B4-BE49-F238E27FC236}">
                <a16:creationId xmlns:a16="http://schemas.microsoft.com/office/drawing/2014/main" id="{77392030-4DCD-6F52-F053-B9E4C1D74576}"/>
              </a:ext>
            </a:extLst>
          </p:cNvPr>
          <p:cNvGraphicFramePr>
            <a:graphicFrameLocks/>
          </p:cNvGraphicFramePr>
          <p:nvPr>
            <p:extLst>
              <p:ext uri="{D42A27DB-BD31-4B8C-83A1-F6EECF244321}">
                <p14:modId xmlns:p14="http://schemas.microsoft.com/office/powerpoint/2010/main" val="412503181"/>
              </p:ext>
            </p:extLst>
          </p:nvPr>
        </p:nvGraphicFramePr>
        <p:xfrm>
          <a:off x="789781" y="7488238"/>
          <a:ext cx="10612438" cy="442082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1" name="Picture 10">
            <a:extLst>
              <a:ext uri="{FF2B5EF4-FFF2-40B4-BE49-F238E27FC236}">
                <a16:creationId xmlns:a16="http://schemas.microsoft.com/office/drawing/2014/main" id="{4FFBA6B2-4400-D2CE-2028-43FED7BAAA75}"/>
              </a:ext>
            </a:extLst>
          </p:cNvPr>
          <p:cNvPicPr>
            <a:picLocks noChangeAspect="1"/>
          </p:cNvPicPr>
          <p:nvPr/>
        </p:nvPicPr>
        <p:blipFill>
          <a:blip r:embed="rId15"/>
          <a:stretch>
            <a:fillRect/>
          </a:stretch>
        </p:blipFill>
        <p:spPr>
          <a:xfrm>
            <a:off x="3101534" y="3333774"/>
            <a:ext cx="5743272" cy="3115783"/>
          </a:xfrm>
          <a:prstGeom prst="rect">
            <a:avLst/>
          </a:prstGeom>
        </p:spPr>
      </p:pic>
      <p:sp>
        <p:nvSpPr>
          <p:cNvPr id="12" name="TextBox 11">
            <a:extLst>
              <a:ext uri="{FF2B5EF4-FFF2-40B4-BE49-F238E27FC236}">
                <a16:creationId xmlns:a16="http://schemas.microsoft.com/office/drawing/2014/main" id="{852253B4-9AC5-D3AC-88CE-135E74EE7A8D}"/>
              </a:ext>
            </a:extLst>
          </p:cNvPr>
          <p:cNvSpPr txBox="1"/>
          <p:nvPr/>
        </p:nvSpPr>
        <p:spPr>
          <a:xfrm>
            <a:off x="4009914" y="2915128"/>
            <a:ext cx="4663724" cy="369332"/>
          </a:xfrm>
          <a:prstGeom prst="rect">
            <a:avLst/>
          </a:prstGeom>
          <a:noFill/>
        </p:spPr>
        <p:txBody>
          <a:bodyPr wrap="square" rtlCol="0">
            <a:spAutoFit/>
          </a:bodyPr>
          <a:lstStyle/>
          <a:p>
            <a:r>
              <a:rPr lang="en-US" dirty="0"/>
              <a:t>ACCURACY SCORES FROM CODE</a:t>
            </a:r>
          </a:p>
        </p:txBody>
      </p:sp>
      <p:sp>
        <p:nvSpPr>
          <p:cNvPr id="13" name="TextBox 12">
            <a:extLst>
              <a:ext uri="{FF2B5EF4-FFF2-40B4-BE49-F238E27FC236}">
                <a16:creationId xmlns:a16="http://schemas.microsoft.com/office/drawing/2014/main" id="{F8741C4D-723C-67F3-A407-E33F782AE228}"/>
              </a:ext>
            </a:extLst>
          </p:cNvPr>
          <p:cNvSpPr txBox="1"/>
          <p:nvPr/>
        </p:nvSpPr>
        <p:spPr>
          <a:xfrm>
            <a:off x="4009914" y="751242"/>
            <a:ext cx="4663724" cy="369332"/>
          </a:xfrm>
          <a:prstGeom prst="rect">
            <a:avLst/>
          </a:prstGeom>
          <a:noFill/>
        </p:spPr>
        <p:txBody>
          <a:bodyPr wrap="square" rtlCol="0">
            <a:spAutoFit/>
          </a:bodyPr>
          <a:lstStyle/>
          <a:p>
            <a:r>
              <a:rPr lang="en-US" dirty="0"/>
              <a:t>ACCURACY SCORES FROM BASE PAPER</a:t>
            </a:r>
          </a:p>
        </p:txBody>
      </p:sp>
      <p:sp>
        <p:nvSpPr>
          <p:cNvPr id="2" name="Slide Number Placeholder 1">
            <a:extLst>
              <a:ext uri="{FF2B5EF4-FFF2-40B4-BE49-F238E27FC236}">
                <a16:creationId xmlns:a16="http://schemas.microsoft.com/office/drawing/2014/main" id="{E4EE70BF-B974-3796-1E6E-3DEB04F89616}"/>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3" name="TextBox 2">
            <a:extLst>
              <a:ext uri="{FF2B5EF4-FFF2-40B4-BE49-F238E27FC236}">
                <a16:creationId xmlns:a16="http://schemas.microsoft.com/office/drawing/2014/main" id="{26F9B4BE-9B40-2374-3993-8D7A59D9A7DF}"/>
              </a:ext>
            </a:extLst>
          </p:cNvPr>
          <p:cNvSpPr txBox="1"/>
          <p:nvPr/>
        </p:nvSpPr>
        <p:spPr>
          <a:xfrm>
            <a:off x="5726179" y="6512517"/>
            <a:ext cx="806430" cy="369332"/>
          </a:xfrm>
          <a:prstGeom prst="rect">
            <a:avLst/>
          </a:prstGeom>
          <a:noFill/>
        </p:spPr>
        <p:txBody>
          <a:bodyPr wrap="square" rtlCol="0">
            <a:spAutoFit/>
          </a:bodyPr>
          <a:lstStyle/>
          <a:p>
            <a:r>
              <a:rPr lang="en-US" dirty="0"/>
              <a:t>15</a:t>
            </a:r>
          </a:p>
        </p:txBody>
      </p:sp>
    </p:spTree>
    <p:extLst>
      <p:ext uri="{BB962C8B-B14F-4D97-AF65-F5344CB8AC3E}">
        <p14:creationId xmlns:p14="http://schemas.microsoft.com/office/powerpoint/2010/main" val="1349260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F65672-4E60-A994-923D-D38D8468172F}"/>
              </a:ext>
            </a:extLst>
          </p:cNvPr>
          <p:cNvPicPr>
            <a:picLocks noChangeAspect="1"/>
          </p:cNvPicPr>
          <p:nvPr/>
        </p:nvPicPr>
        <p:blipFill>
          <a:blip r:embed="rId2"/>
          <a:srcRect t="27406" b="54367"/>
          <a:stretch/>
        </p:blipFill>
        <p:spPr>
          <a:xfrm>
            <a:off x="2049509" y="968990"/>
            <a:ext cx="7820025" cy="982639"/>
          </a:xfrm>
          <a:prstGeom prst="rect">
            <a:avLst/>
          </a:prstGeom>
        </p:spPr>
      </p:pic>
      <p:pic>
        <p:nvPicPr>
          <p:cNvPr id="14" name="Picture 13">
            <a:extLst>
              <a:ext uri="{FF2B5EF4-FFF2-40B4-BE49-F238E27FC236}">
                <a16:creationId xmlns:a16="http://schemas.microsoft.com/office/drawing/2014/main" id="{CE10387D-937C-3D9F-2EEC-54740B3202EA}"/>
              </a:ext>
            </a:extLst>
          </p:cNvPr>
          <p:cNvPicPr>
            <a:picLocks noChangeAspect="1"/>
          </p:cNvPicPr>
          <p:nvPr/>
        </p:nvPicPr>
        <p:blipFill>
          <a:blip r:embed="rId3"/>
          <a:stretch>
            <a:fillRect/>
          </a:stretch>
        </p:blipFill>
        <p:spPr>
          <a:xfrm>
            <a:off x="2654683" y="2685931"/>
            <a:ext cx="6882634" cy="3721099"/>
          </a:xfrm>
          <a:prstGeom prst="rect">
            <a:avLst/>
          </a:prstGeom>
        </p:spPr>
      </p:pic>
      <p:sp>
        <p:nvSpPr>
          <p:cNvPr id="15" name="TextBox 14">
            <a:extLst>
              <a:ext uri="{FF2B5EF4-FFF2-40B4-BE49-F238E27FC236}">
                <a16:creationId xmlns:a16="http://schemas.microsoft.com/office/drawing/2014/main" id="{25EF3163-EF73-3364-CB4A-F547F8CC26A1}"/>
              </a:ext>
            </a:extLst>
          </p:cNvPr>
          <p:cNvSpPr txBox="1"/>
          <p:nvPr/>
        </p:nvSpPr>
        <p:spPr>
          <a:xfrm>
            <a:off x="4160040" y="2316599"/>
            <a:ext cx="4663724" cy="369332"/>
          </a:xfrm>
          <a:prstGeom prst="rect">
            <a:avLst/>
          </a:prstGeom>
          <a:noFill/>
        </p:spPr>
        <p:txBody>
          <a:bodyPr wrap="square" rtlCol="0">
            <a:spAutoFit/>
          </a:bodyPr>
          <a:lstStyle/>
          <a:p>
            <a:r>
              <a:rPr lang="en-US" dirty="0"/>
              <a:t>ACCURACY SCORES FROM CODE</a:t>
            </a:r>
          </a:p>
        </p:txBody>
      </p:sp>
      <p:sp>
        <p:nvSpPr>
          <p:cNvPr id="16" name="TextBox 15">
            <a:extLst>
              <a:ext uri="{FF2B5EF4-FFF2-40B4-BE49-F238E27FC236}">
                <a16:creationId xmlns:a16="http://schemas.microsoft.com/office/drawing/2014/main" id="{32177EFD-96C3-08F6-CA90-93C43451EB70}"/>
              </a:ext>
            </a:extLst>
          </p:cNvPr>
          <p:cNvSpPr txBox="1"/>
          <p:nvPr/>
        </p:nvSpPr>
        <p:spPr>
          <a:xfrm>
            <a:off x="3764138" y="599658"/>
            <a:ext cx="4663724" cy="369332"/>
          </a:xfrm>
          <a:prstGeom prst="rect">
            <a:avLst/>
          </a:prstGeom>
          <a:noFill/>
        </p:spPr>
        <p:txBody>
          <a:bodyPr wrap="square" rtlCol="0">
            <a:spAutoFit/>
          </a:bodyPr>
          <a:lstStyle/>
          <a:p>
            <a:r>
              <a:rPr lang="en-US" dirty="0"/>
              <a:t>ACCURACY SCORES FROM BASE PAPER</a:t>
            </a:r>
          </a:p>
        </p:txBody>
      </p:sp>
      <p:sp>
        <p:nvSpPr>
          <p:cNvPr id="2" name="Slide Number Placeholder 1">
            <a:extLst>
              <a:ext uri="{FF2B5EF4-FFF2-40B4-BE49-F238E27FC236}">
                <a16:creationId xmlns:a16="http://schemas.microsoft.com/office/drawing/2014/main" id="{DD63FA51-680C-E3DF-F1A3-4195DF222674}"/>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3" name="TextBox 2">
            <a:extLst>
              <a:ext uri="{FF2B5EF4-FFF2-40B4-BE49-F238E27FC236}">
                <a16:creationId xmlns:a16="http://schemas.microsoft.com/office/drawing/2014/main" id="{F42752B1-4528-6CD0-2DA7-E48803BC19C1}"/>
              </a:ext>
            </a:extLst>
          </p:cNvPr>
          <p:cNvSpPr txBox="1"/>
          <p:nvPr/>
        </p:nvSpPr>
        <p:spPr>
          <a:xfrm>
            <a:off x="5798111" y="6488668"/>
            <a:ext cx="806430" cy="369332"/>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1238683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733AB1-D6D9-1E50-2843-8C2BF2F4B56E}"/>
              </a:ext>
            </a:extLst>
          </p:cNvPr>
          <p:cNvPicPr>
            <a:picLocks noChangeAspect="1"/>
          </p:cNvPicPr>
          <p:nvPr/>
        </p:nvPicPr>
        <p:blipFill>
          <a:blip r:embed="rId2"/>
          <a:srcRect t="46374" b="37157"/>
          <a:stretch/>
        </p:blipFill>
        <p:spPr>
          <a:xfrm>
            <a:off x="1894439" y="993913"/>
            <a:ext cx="7820025" cy="887897"/>
          </a:xfrm>
          <a:prstGeom prst="rect">
            <a:avLst/>
          </a:prstGeom>
        </p:spPr>
      </p:pic>
      <p:pic>
        <p:nvPicPr>
          <p:cNvPr id="8" name="Picture 7">
            <a:extLst>
              <a:ext uri="{FF2B5EF4-FFF2-40B4-BE49-F238E27FC236}">
                <a16:creationId xmlns:a16="http://schemas.microsoft.com/office/drawing/2014/main" id="{BD86D9FA-CB7A-F52D-D2D7-F408677FFE5A}"/>
              </a:ext>
            </a:extLst>
          </p:cNvPr>
          <p:cNvPicPr>
            <a:picLocks noChangeAspect="1"/>
          </p:cNvPicPr>
          <p:nvPr/>
        </p:nvPicPr>
        <p:blipFill>
          <a:blip r:embed="rId3"/>
          <a:stretch>
            <a:fillRect/>
          </a:stretch>
        </p:blipFill>
        <p:spPr>
          <a:xfrm>
            <a:off x="2566952" y="2568297"/>
            <a:ext cx="6474998" cy="3497539"/>
          </a:xfrm>
          <a:prstGeom prst="rect">
            <a:avLst/>
          </a:prstGeom>
        </p:spPr>
      </p:pic>
      <p:sp>
        <p:nvSpPr>
          <p:cNvPr id="9" name="TextBox 8">
            <a:extLst>
              <a:ext uri="{FF2B5EF4-FFF2-40B4-BE49-F238E27FC236}">
                <a16:creationId xmlns:a16="http://schemas.microsoft.com/office/drawing/2014/main" id="{5153C65C-527D-C0DA-E6C8-00DA5A3B6D06}"/>
              </a:ext>
            </a:extLst>
          </p:cNvPr>
          <p:cNvSpPr txBox="1"/>
          <p:nvPr/>
        </p:nvSpPr>
        <p:spPr>
          <a:xfrm>
            <a:off x="3764138" y="624581"/>
            <a:ext cx="4663724" cy="369332"/>
          </a:xfrm>
          <a:prstGeom prst="rect">
            <a:avLst/>
          </a:prstGeom>
          <a:noFill/>
        </p:spPr>
        <p:txBody>
          <a:bodyPr wrap="square" rtlCol="0">
            <a:spAutoFit/>
          </a:bodyPr>
          <a:lstStyle/>
          <a:p>
            <a:r>
              <a:rPr lang="en-US" dirty="0"/>
              <a:t>ACCURACY SCORES FROM BASE PAPER</a:t>
            </a:r>
          </a:p>
        </p:txBody>
      </p:sp>
      <p:sp>
        <p:nvSpPr>
          <p:cNvPr id="10" name="TextBox 9">
            <a:extLst>
              <a:ext uri="{FF2B5EF4-FFF2-40B4-BE49-F238E27FC236}">
                <a16:creationId xmlns:a16="http://schemas.microsoft.com/office/drawing/2014/main" id="{8A3F9FEB-0497-0F76-C8C3-6EBA2F58163F}"/>
              </a:ext>
            </a:extLst>
          </p:cNvPr>
          <p:cNvSpPr txBox="1"/>
          <p:nvPr/>
        </p:nvSpPr>
        <p:spPr>
          <a:xfrm>
            <a:off x="3908248" y="2251142"/>
            <a:ext cx="4663724" cy="369332"/>
          </a:xfrm>
          <a:prstGeom prst="rect">
            <a:avLst/>
          </a:prstGeom>
          <a:noFill/>
        </p:spPr>
        <p:txBody>
          <a:bodyPr wrap="square" rtlCol="0">
            <a:spAutoFit/>
          </a:bodyPr>
          <a:lstStyle/>
          <a:p>
            <a:r>
              <a:rPr lang="en-US" dirty="0"/>
              <a:t>ACCURACY SCORES FROM CODE</a:t>
            </a:r>
          </a:p>
        </p:txBody>
      </p:sp>
      <p:sp>
        <p:nvSpPr>
          <p:cNvPr id="2" name="Slide Number Placeholder 1">
            <a:extLst>
              <a:ext uri="{FF2B5EF4-FFF2-40B4-BE49-F238E27FC236}">
                <a16:creationId xmlns:a16="http://schemas.microsoft.com/office/drawing/2014/main" id="{9C7CB943-405F-0DCC-2AD3-C1A6E0CDD022}"/>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3" name="TextBox 2">
            <a:extLst>
              <a:ext uri="{FF2B5EF4-FFF2-40B4-BE49-F238E27FC236}">
                <a16:creationId xmlns:a16="http://schemas.microsoft.com/office/drawing/2014/main" id="{C5E4C38B-7316-8219-48F9-67EC2E75CBD2}"/>
              </a:ext>
            </a:extLst>
          </p:cNvPr>
          <p:cNvSpPr txBox="1"/>
          <p:nvPr/>
        </p:nvSpPr>
        <p:spPr>
          <a:xfrm>
            <a:off x="5567483" y="6382991"/>
            <a:ext cx="806430" cy="369332"/>
          </a:xfrm>
          <a:prstGeom prst="rect">
            <a:avLst/>
          </a:prstGeom>
          <a:noFill/>
        </p:spPr>
        <p:txBody>
          <a:bodyPr wrap="square" rtlCol="0">
            <a:spAutoFit/>
          </a:bodyPr>
          <a:lstStyle/>
          <a:p>
            <a:r>
              <a:rPr lang="en-US" dirty="0"/>
              <a:t>17</a:t>
            </a:r>
          </a:p>
        </p:txBody>
      </p:sp>
    </p:spTree>
    <p:extLst>
      <p:ext uri="{BB962C8B-B14F-4D97-AF65-F5344CB8AC3E}">
        <p14:creationId xmlns:p14="http://schemas.microsoft.com/office/powerpoint/2010/main" val="2683857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p:txBody>
          <a:bodyPr>
            <a:normAutofit/>
          </a:bodyPr>
          <a:lstStyle/>
          <a:p>
            <a:r>
              <a:rPr lang="en-US" sz="3200" dirty="0"/>
              <a:t>CONTENTS</a:t>
            </a:r>
          </a:p>
        </p:txBody>
      </p:sp>
      <p:sp>
        <p:nvSpPr>
          <p:cNvPr id="16" name="Content Placeholder 15">
            <a:extLst>
              <a:ext uri="{FF2B5EF4-FFF2-40B4-BE49-F238E27FC236}">
                <a16:creationId xmlns:a16="http://schemas.microsoft.com/office/drawing/2014/main" id="{7B667FAF-3F00-D455-1F05-C0818CE734C8}"/>
              </a:ext>
            </a:extLst>
          </p:cNvPr>
          <p:cNvSpPr>
            <a:spLocks noGrp="1"/>
          </p:cNvSpPr>
          <p:nvPr>
            <p:ph sz="half" idx="2"/>
          </p:nvPr>
        </p:nvSpPr>
        <p:spPr>
          <a:xfrm>
            <a:off x="6182133" y="1032175"/>
            <a:ext cx="6009867" cy="5172682"/>
          </a:xfrm>
        </p:spPr>
        <p:txBody>
          <a:bodyPr>
            <a:normAutofit fontScale="92500" lnSpcReduction="20000"/>
          </a:bodyPr>
          <a:lstStyle/>
          <a:p>
            <a:pPr marL="0" indent="0">
              <a:buNone/>
            </a:pPr>
            <a:r>
              <a:rPr lang="en-US" dirty="0"/>
              <a:t> INTRODUCTION</a:t>
            </a:r>
          </a:p>
          <a:p>
            <a:pPr marL="0" indent="0">
              <a:buNone/>
            </a:pPr>
            <a:r>
              <a:rPr lang="en-US" dirty="0"/>
              <a:t> PROBLEM STATEMENT</a:t>
            </a:r>
          </a:p>
          <a:p>
            <a:pPr marL="0" indent="0">
              <a:buNone/>
            </a:pPr>
            <a:r>
              <a:rPr lang="en-US" dirty="0"/>
              <a:t> LITERATURE SURVEY</a:t>
            </a:r>
          </a:p>
          <a:p>
            <a:pPr marL="0" indent="0">
              <a:buNone/>
            </a:pPr>
            <a:r>
              <a:rPr lang="en-US" dirty="0"/>
              <a:t> MOTIVATION AND OBJECTIVES</a:t>
            </a:r>
          </a:p>
          <a:p>
            <a:pPr marL="0" indent="0">
              <a:buNone/>
            </a:pPr>
            <a:r>
              <a:rPr lang="en-US" dirty="0"/>
              <a:t> METHODOLOGY</a:t>
            </a:r>
          </a:p>
          <a:p>
            <a:pPr marL="0" indent="0">
              <a:buNone/>
            </a:pPr>
            <a:r>
              <a:rPr lang="en-US" dirty="0"/>
              <a:t> RESULTS AND DISCUSSION</a:t>
            </a:r>
          </a:p>
          <a:p>
            <a:pPr marL="0" indent="0">
              <a:buNone/>
            </a:pPr>
            <a:r>
              <a:rPr lang="en-US" dirty="0"/>
              <a:t>ADDITIONAL WORK DONE</a:t>
            </a:r>
          </a:p>
          <a:p>
            <a:pPr marL="0" indent="0">
              <a:buNone/>
            </a:pPr>
            <a:r>
              <a:rPr lang="en-US" dirty="0"/>
              <a:t>OVERALL ANALYSIS</a:t>
            </a:r>
          </a:p>
          <a:p>
            <a:pPr marL="0" indent="0">
              <a:buNone/>
            </a:pPr>
            <a:r>
              <a:rPr lang="en-US" dirty="0"/>
              <a:t> MILESTONES ACHIEVED</a:t>
            </a:r>
          </a:p>
          <a:p>
            <a:pPr marL="0" indent="0">
              <a:buNone/>
            </a:pPr>
            <a:r>
              <a:rPr lang="en-US" dirty="0"/>
              <a:t> SUMMARY</a:t>
            </a:r>
          </a:p>
          <a:p>
            <a:pPr marL="0" indent="0">
              <a:buNone/>
            </a:pPr>
            <a:r>
              <a:rPr lang="en-US" dirty="0"/>
              <a:t> REFERENCES</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3"/>
          <a:srcRect l="7131" r="14065"/>
          <a:stretch/>
        </p:blipFill>
        <p:spPr>
          <a:xfrm flipH="1">
            <a:off x="42700" y="0"/>
            <a:ext cx="5181664" cy="6857990"/>
          </a:xfrm>
          <a:prstGeom prst="rect">
            <a:avLst/>
          </a:prstGeom>
        </p:spPr>
      </p:pic>
      <p:sp>
        <p:nvSpPr>
          <p:cNvPr id="17" name="Content Placeholder 15">
            <a:extLst>
              <a:ext uri="{FF2B5EF4-FFF2-40B4-BE49-F238E27FC236}">
                <a16:creationId xmlns:a16="http://schemas.microsoft.com/office/drawing/2014/main" id="{97FE5387-E07F-1238-E950-250061C3A8C2}"/>
              </a:ext>
            </a:extLst>
          </p:cNvPr>
          <p:cNvSpPr txBox="1">
            <a:spLocks/>
          </p:cNvSpPr>
          <p:nvPr/>
        </p:nvSpPr>
        <p:spPr>
          <a:xfrm>
            <a:off x="6182133" y="414487"/>
            <a:ext cx="4789713" cy="63862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t>CONTENTS</a:t>
            </a:r>
          </a:p>
          <a:p>
            <a:endParaRPr lang="en-US" sz="2800" dirty="0"/>
          </a:p>
        </p:txBody>
      </p:sp>
      <p:sp>
        <p:nvSpPr>
          <p:cNvPr id="19" name="Rectangle 18" descr="Processor">
            <a:extLst>
              <a:ext uri="{FF2B5EF4-FFF2-40B4-BE49-F238E27FC236}">
                <a16:creationId xmlns:a16="http://schemas.microsoft.com/office/drawing/2014/main" id="{CD8216F5-6FA4-7179-BC1C-D444EBD39433}"/>
              </a:ext>
            </a:extLst>
          </p:cNvPr>
          <p:cNvSpPr/>
          <p:nvPr/>
        </p:nvSpPr>
        <p:spPr>
          <a:xfrm>
            <a:off x="5845879" y="1568267"/>
            <a:ext cx="323833" cy="32383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0" name="Rectangle 19" descr="Cloud Computing">
            <a:extLst>
              <a:ext uri="{FF2B5EF4-FFF2-40B4-BE49-F238E27FC236}">
                <a16:creationId xmlns:a16="http://schemas.microsoft.com/office/drawing/2014/main" id="{3E99D614-D919-BEFE-BAD8-07537D0FEA28}"/>
              </a:ext>
            </a:extLst>
          </p:cNvPr>
          <p:cNvSpPr/>
          <p:nvPr/>
        </p:nvSpPr>
        <p:spPr>
          <a:xfrm>
            <a:off x="5854588" y="2938005"/>
            <a:ext cx="323833" cy="32383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1" name="Rectangle 20" descr="Server">
            <a:extLst>
              <a:ext uri="{FF2B5EF4-FFF2-40B4-BE49-F238E27FC236}">
                <a16:creationId xmlns:a16="http://schemas.microsoft.com/office/drawing/2014/main" id="{2FB210C4-31BE-4069-8C8A-1D6FE62C293B}"/>
              </a:ext>
            </a:extLst>
          </p:cNvPr>
          <p:cNvSpPr/>
          <p:nvPr/>
        </p:nvSpPr>
        <p:spPr>
          <a:xfrm>
            <a:off x="5847951" y="1159945"/>
            <a:ext cx="323833" cy="32383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2" name="Rectangle 21" descr="Computer">
            <a:extLst>
              <a:ext uri="{FF2B5EF4-FFF2-40B4-BE49-F238E27FC236}">
                <a16:creationId xmlns:a16="http://schemas.microsoft.com/office/drawing/2014/main" id="{9B98CECC-A20E-3968-507D-F897273C2AB8}"/>
              </a:ext>
            </a:extLst>
          </p:cNvPr>
          <p:cNvSpPr/>
          <p:nvPr/>
        </p:nvSpPr>
        <p:spPr>
          <a:xfrm>
            <a:off x="5858300" y="3445634"/>
            <a:ext cx="323833" cy="323833"/>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3" name="Rectangle 22" descr="Cloud Computing">
            <a:extLst>
              <a:ext uri="{FF2B5EF4-FFF2-40B4-BE49-F238E27FC236}">
                <a16:creationId xmlns:a16="http://schemas.microsoft.com/office/drawing/2014/main" id="{F963E582-B4AB-B696-2ABA-B6F827ED0956}"/>
              </a:ext>
            </a:extLst>
          </p:cNvPr>
          <p:cNvSpPr/>
          <p:nvPr/>
        </p:nvSpPr>
        <p:spPr>
          <a:xfrm>
            <a:off x="5843888" y="1979135"/>
            <a:ext cx="324149" cy="32414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pic>
        <p:nvPicPr>
          <p:cNvPr id="25" name="Graphic 24" descr="Internet">
            <a:extLst>
              <a:ext uri="{FF2B5EF4-FFF2-40B4-BE49-F238E27FC236}">
                <a16:creationId xmlns:a16="http://schemas.microsoft.com/office/drawing/2014/main" id="{D4EE8CB8-7D44-B0BF-DE40-100B4113DC4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39813" y="2460033"/>
            <a:ext cx="353382" cy="353382"/>
          </a:xfrm>
          <a:prstGeom prst="rect">
            <a:avLst/>
          </a:prstGeom>
        </p:spPr>
      </p:pic>
      <p:pic>
        <p:nvPicPr>
          <p:cNvPr id="27" name="Graphic 26" descr="Sign">
            <a:extLst>
              <a:ext uri="{FF2B5EF4-FFF2-40B4-BE49-F238E27FC236}">
                <a16:creationId xmlns:a16="http://schemas.microsoft.com/office/drawing/2014/main" id="{79E3DF9D-2E43-06D7-B63B-8B68DFBF2B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54588" y="3929733"/>
            <a:ext cx="353382" cy="353382"/>
          </a:xfrm>
          <a:prstGeom prst="rect">
            <a:avLst/>
          </a:prstGeom>
        </p:spPr>
      </p:pic>
      <p:pic>
        <p:nvPicPr>
          <p:cNvPr id="29" name="Graphic 28" descr="Presentation with pie chart">
            <a:extLst>
              <a:ext uri="{FF2B5EF4-FFF2-40B4-BE49-F238E27FC236}">
                <a16:creationId xmlns:a16="http://schemas.microsoft.com/office/drawing/2014/main" id="{7CFEA829-8EA4-D7DC-3EEC-DF1FD7778B0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54588" y="4409178"/>
            <a:ext cx="353382" cy="353382"/>
          </a:xfrm>
          <a:prstGeom prst="rect">
            <a:avLst/>
          </a:prstGeom>
        </p:spPr>
      </p:pic>
      <p:sp>
        <p:nvSpPr>
          <p:cNvPr id="33" name="TextBox 32">
            <a:extLst>
              <a:ext uri="{FF2B5EF4-FFF2-40B4-BE49-F238E27FC236}">
                <a16:creationId xmlns:a16="http://schemas.microsoft.com/office/drawing/2014/main" id="{2AC396BB-CB5E-8195-2E18-8BE182EC959E}"/>
              </a:ext>
            </a:extLst>
          </p:cNvPr>
          <p:cNvSpPr txBox="1"/>
          <p:nvPr/>
        </p:nvSpPr>
        <p:spPr>
          <a:xfrm>
            <a:off x="744794" y="7435501"/>
            <a:ext cx="6091084" cy="369332"/>
          </a:xfrm>
          <a:prstGeom prst="rect">
            <a:avLst/>
          </a:prstGeom>
          <a:noFill/>
        </p:spPr>
        <p:txBody>
          <a:bodyPr wrap="square">
            <a:spAutoFit/>
          </a:bodyPr>
          <a:lstStyle/>
          <a:p>
            <a:r>
              <a:rPr lang="en-US" dirty="0"/>
              <a:t>INTRODUCTION</a:t>
            </a:r>
          </a:p>
        </p:txBody>
      </p:sp>
      <p:sp>
        <p:nvSpPr>
          <p:cNvPr id="35" name="TextBox 34">
            <a:extLst>
              <a:ext uri="{FF2B5EF4-FFF2-40B4-BE49-F238E27FC236}">
                <a16:creationId xmlns:a16="http://schemas.microsoft.com/office/drawing/2014/main" id="{812E5699-A664-BF5B-AB57-62D1419248DA}"/>
              </a:ext>
            </a:extLst>
          </p:cNvPr>
          <p:cNvSpPr txBox="1"/>
          <p:nvPr/>
        </p:nvSpPr>
        <p:spPr>
          <a:xfrm>
            <a:off x="-250057" y="-2624445"/>
            <a:ext cx="6091084" cy="2862322"/>
          </a:xfrm>
          <a:prstGeom prst="rect">
            <a:avLst/>
          </a:prstGeom>
          <a:noFill/>
        </p:spPr>
        <p:txBody>
          <a:bodyPr wrap="square">
            <a:spAutoFit/>
          </a:bodyPr>
          <a:lstStyle/>
          <a:p>
            <a:pPr>
              <a:buFont typeface="Arial" panose="020B0604020202020204" pitchFamily="34" charset="0"/>
              <a:buChar char="•"/>
            </a:pPr>
            <a:r>
              <a:rPr lang="en-US" dirty="0"/>
              <a:t>Inventory management plays a crucial role in supply chain operations.</a:t>
            </a:r>
          </a:p>
          <a:p>
            <a:pPr>
              <a:buFont typeface="Arial" panose="020B0604020202020204" pitchFamily="34" charset="0"/>
              <a:buChar char="•"/>
            </a:pPr>
            <a:r>
              <a:rPr lang="en-US" dirty="0"/>
              <a:t>The global pandemic disrupted inventory systems, increasing demand for intelligent solutions.</a:t>
            </a:r>
          </a:p>
          <a:p>
            <a:pPr>
              <a:buFont typeface="Arial" panose="020B0604020202020204" pitchFamily="34" charset="0"/>
              <a:buChar char="•"/>
            </a:pPr>
            <a:r>
              <a:rPr lang="en-US" dirty="0"/>
              <a:t>Machine Learning (ML) techniques provide efficient ways to optimize inventory management.</a:t>
            </a:r>
          </a:p>
          <a:p>
            <a:pPr>
              <a:buFont typeface="Arial" panose="020B0604020202020204" pitchFamily="34" charset="0"/>
              <a:buChar char="•"/>
            </a:pPr>
            <a:r>
              <a:rPr lang="en-US" dirty="0"/>
              <a:t>This study applies ML algorithms to classify inventory using the ABC Classification method.</a:t>
            </a:r>
          </a:p>
          <a:p>
            <a:endParaRPr lang="en-US" dirty="0"/>
          </a:p>
          <a:p>
            <a:endParaRPr lang="en-US" dirty="0"/>
          </a:p>
        </p:txBody>
      </p:sp>
      <p:sp>
        <p:nvSpPr>
          <p:cNvPr id="36" name="Content Placeholder 2">
            <a:extLst>
              <a:ext uri="{FF2B5EF4-FFF2-40B4-BE49-F238E27FC236}">
                <a16:creationId xmlns:a16="http://schemas.microsoft.com/office/drawing/2014/main" id="{6E5D5EBE-CFED-DD94-E2C1-974A7687C984}"/>
              </a:ext>
            </a:extLst>
          </p:cNvPr>
          <p:cNvSpPr>
            <a:spLocks noGrp="1"/>
          </p:cNvSpPr>
          <p:nvPr>
            <p:ph idx="1"/>
          </p:nvPr>
        </p:nvSpPr>
        <p:spPr>
          <a:xfrm>
            <a:off x="1642857" y="8458110"/>
            <a:ext cx="9905999" cy="3541714"/>
          </a:xfrm>
        </p:spPr>
        <p:txBody>
          <a:bodyPr>
            <a:normAutofit fontScale="92500" lnSpcReduction="20000"/>
          </a:bodyPr>
          <a:lstStyle/>
          <a:p>
            <a:pPr>
              <a:buFont typeface="Arial" panose="020B0604020202020204" pitchFamily="34" charset="0"/>
              <a:buChar char="•"/>
            </a:pPr>
            <a:r>
              <a:rPr lang="en-US" dirty="0"/>
              <a:t>Inventory management plays a crucial role in supply chain operations.</a:t>
            </a:r>
          </a:p>
          <a:p>
            <a:pPr>
              <a:buFont typeface="Arial" panose="020B0604020202020204" pitchFamily="34" charset="0"/>
              <a:buChar char="•"/>
            </a:pPr>
            <a:r>
              <a:rPr lang="en-US" dirty="0"/>
              <a:t>The global pandemic disrupted inventory systems, increasing demand for intelligent solutions.</a:t>
            </a:r>
          </a:p>
          <a:p>
            <a:pPr>
              <a:buFont typeface="Arial" panose="020B0604020202020204" pitchFamily="34" charset="0"/>
              <a:buChar char="•"/>
            </a:pPr>
            <a:r>
              <a:rPr lang="en-US" dirty="0"/>
              <a:t>Machine Learning (ML) techniques provide efficient ways to optimize inventory management.</a:t>
            </a:r>
          </a:p>
          <a:p>
            <a:pPr>
              <a:buFont typeface="Arial" panose="020B0604020202020204" pitchFamily="34" charset="0"/>
              <a:buChar char="•"/>
            </a:pPr>
            <a:r>
              <a:rPr lang="en-US" dirty="0"/>
              <a:t>This study applies ML algorithms to classify inventory using the ABC Classification method.</a:t>
            </a:r>
          </a:p>
          <a:p>
            <a:endParaRPr lang="en-US" dirty="0"/>
          </a:p>
          <a:p>
            <a:endParaRPr lang="en-US" dirty="0"/>
          </a:p>
        </p:txBody>
      </p:sp>
      <p:sp>
        <p:nvSpPr>
          <p:cNvPr id="5" name="Title 1">
            <a:extLst>
              <a:ext uri="{FF2B5EF4-FFF2-40B4-BE49-F238E27FC236}">
                <a16:creationId xmlns:a16="http://schemas.microsoft.com/office/drawing/2014/main" id="{39494548-D16A-EC5A-3ED9-756D048AE9C4}"/>
              </a:ext>
            </a:extLst>
          </p:cNvPr>
          <p:cNvSpPr txBox="1">
            <a:spLocks/>
          </p:cNvSpPr>
          <p:nvPr/>
        </p:nvSpPr>
        <p:spPr>
          <a:xfrm>
            <a:off x="-1276462" y="91405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PROBLEM STATEMENT</a:t>
            </a:r>
          </a:p>
        </p:txBody>
      </p:sp>
      <p:sp>
        <p:nvSpPr>
          <p:cNvPr id="6" name="Rectangle 5" descr="Processor">
            <a:extLst>
              <a:ext uri="{FF2B5EF4-FFF2-40B4-BE49-F238E27FC236}">
                <a16:creationId xmlns:a16="http://schemas.microsoft.com/office/drawing/2014/main" id="{BB19DFA9-5A1F-7EB9-9EE8-5F1FF397D32B}"/>
              </a:ext>
            </a:extLst>
          </p:cNvPr>
          <p:cNvSpPr/>
          <p:nvPr/>
        </p:nvSpPr>
        <p:spPr>
          <a:xfrm>
            <a:off x="-1571765" y="9717943"/>
            <a:ext cx="323833" cy="32383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Content Placeholder 2">
            <a:extLst>
              <a:ext uri="{FF2B5EF4-FFF2-40B4-BE49-F238E27FC236}">
                <a16:creationId xmlns:a16="http://schemas.microsoft.com/office/drawing/2014/main" id="{C6135FD9-D348-254A-3FAC-05DE949BB0D5}"/>
              </a:ext>
            </a:extLst>
          </p:cNvPr>
          <p:cNvSpPr txBox="1">
            <a:spLocks/>
          </p:cNvSpPr>
          <p:nvPr/>
        </p:nvSpPr>
        <p:spPr>
          <a:xfrm>
            <a:off x="-2831722" y="10133896"/>
            <a:ext cx="9698865" cy="431858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During the global health crisis , businesses faced unprecedented challenges in managing their inventory due to disruptions in transportation, manufacturing delays, and sudden shifts in consumer demand.</a:t>
            </a:r>
          </a:p>
        </p:txBody>
      </p:sp>
      <p:pic>
        <p:nvPicPr>
          <p:cNvPr id="8" name="Graphic 7" descr="Internet">
            <a:extLst>
              <a:ext uri="{FF2B5EF4-FFF2-40B4-BE49-F238E27FC236}">
                <a16:creationId xmlns:a16="http://schemas.microsoft.com/office/drawing/2014/main" id="{49573AA7-E01D-CEBD-8BED-01B8DFF2E6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75725" y="4838219"/>
            <a:ext cx="353382" cy="353382"/>
          </a:xfrm>
          <a:prstGeom prst="rect">
            <a:avLst/>
          </a:prstGeom>
        </p:spPr>
      </p:pic>
      <p:sp>
        <p:nvSpPr>
          <p:cNvPr id="9" name="Rectangle 8" descr="Server">
            <a:extLst>
              <a:ext uri="{FF2B5EF4-FFF2-40B4-BE49-F238E27FC236}">
                <a16:creationId xmlns:a16="http://schemas.microsoft.com/office/drawing/2014/main" id="{B344F356-5DFB-F040-936A-130A6B27B05B}"/>
              </a:ext>
            </a:extLst>
          </p:cNvPr>
          <p:cNvSpPr/>
          <p:nvPr/>
        </p:nvSpPr>
        <p:spPr>
          <a:xfrm>
            <a:off x="5891648" y="5324439"/>
            <a:ext cx="323833" cy="32383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2" name="Graphic 11" descr="Magnifying glass">
            <a:extLst>
              <a:ext uri="{FF2B5EF4-FFF2-40B4-BE49-F238E27FC236}">
                <a16:creationId xmlns:a16="http://schemas.microsoft.com/office/drawing/2014/main" id="{6E89B801-38FD-AA0A-FD1E-A174A4C3BBA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2495" y="5781403"/>
            <a:ext cx="323833" cy="323833"/>
          </a:xfrm>
          <a:prstGeom prst="rect">
            <a:avLst/>
          </a:prstGeom>
        </p:spPr>
      </p:pic>
      <p:sp>
        <p:nvSpPr>
          <p:cNvPr id="3" name="Slide Number Placeholder 2">
            <a:extLst>
              <a:ext uri="{FF2B5EF4-FFF2-40B4-BE49-F238E27FC236}">
                <a16:creationId xmlns:a16="http://schemas.microsoft.com/office/drawing/2014/main" id="{5A436668-DEA1-C873-709F-60DF43D0BB8F}"/>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02665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1779C1-9F32-22BE-678A-8E6961F3AE5F}"/>
              </a:ext>
            </a:extLst>
          </p:cNvPr>
          <p:cNvPicPr>
            <a:picLocks noChangeAspect="1"/>
          </p:cNvPicPr>
          <p:nvPr/>
        </p:nvPicPr>
        <p:blipFill>
          <a:blip r:embed="rId2"/>
          <a:srcRect t="63336" b="19212"/>
          <a:stretch/>
        </p:blipFill>
        <p:spPr>
          <a:xfrm>
            <a:off x="2185987" y="821633"/>
            <a:ext cx="7820025" cy="940905"/>
          </a:xfrm>
          <a:prstGeom prst="rect">
            <a:avLst/>
          </a:prstGeom>
        </p:spPr>
      </p:pic>
      <p:pic>
        <p:nvPicPr>
          <p:cNvPr id="8" name="Picture 7">
            <a:extLst>
              <a:ext uri="{FF2B5EF4-FFF2-40B4-BE49-F238E27FC236}">
                <a16:creationId xmlns:a16="http://schemas.microsoft.com/office/drawing/2014/main" id="{C77E21D9-AF14-BCF2-ABC6-7C93A1FE055A}"/>
              </a:ext>
            </a:extLst>
          </p:cNvPr>
          <p:cNvPicPr>
            <a:picLocks noChangeAspect="1"/>
          </p:cNvPicPr>
          <p:nvPr/>
        </p:nvPicPr>
        <p:blipFill>
          <a:blip r:embed="rId3"/>
          <a:stretch>
            <a:fillRect/>
          </a:stretch>
        </p:blipFill>
        <p:spPr>
          <a:xfrm>
            <a:off x="3110946" y="2564259"/>
            <a:ext cx="6218015" cy="3510170"/>
          </a:xfrm>
          <a:prstGeom prst="rect">
            <a:avLst/>
          </a:prstGeom>
        </p:spPr>
      </p:pic>
      <p:sp>
        <p:nvSpPr>
          <p:cNvPr id="9" name="TextBox 8">
            <a:extLst>
              <a:ext uri="{FF2B5EF4-FFF2-40B4-BE49-F238E27FC236}">
                <a16:creationId xmlns:a16="http://schemas.microsoft.com/office/drawing/2014/main" id="{81FFBD7C-3070-8B43-2C9A-41AA8A7E9F32}"/>
              </a:ext>
            </a:extLst>
          </p:cNvPr>
          <p:cNvSpPr txBox="1"/>
          <p:nvPr/>
        </p:nvSpPr>
        <p:spPr>
          <a:xfrm>
            <a:off x="4033866" y="452301"/>
            <a:ext cx="4663724" cy="369332"/>
          </a:xfrm>
          <a:prstGeom prst="rect">
            <a:avLst/>
          </a:prstGeom>
          <a:noFill/>
        </p:spPr>
        <p:txBody>
          <a:bodyPr wrap="square" rtlCol="0">
            <a:spAutoFit/>
          </a:bodyPr>
          <a:lstStyle/>
          <a:p>
            <a:r>
              <a:rPr lang="en-US" dirty="0"/>
              <a:t>ACCURACY SCORES FROM BASE PAPER</a:t>
            </a:r>
          </a:p>
        </p:txBody>
      </p:sp>
      <p:sp>
        <p:nvSpPr>
          <p:cNvPr id="10" name="TextBox 9">
            <a:extLst>
              <a:ext uri="{FF2B5EF4-FFF2-40B4-BE49-F238E27FC236}">
                <a16:creationId xmlns:a16="http://schemas.microsoft.com/office/drawing/2014/main" id="{FA05D8E3-3CA9-98D4-3D06-285202C43E8A}"/>
              </a:ext>
            </a:extLst>
          </p:cNvPr>
          <p:cNvSpPr txBox="1"/>
          <p:nvPr/>
        </p:nvSpPr>
        <p:spPr>
          <a:xfrm>
            <a:off x="4199796" y="2194927"/>
            <a:ext cx="4663724" cy="369332"/>
          </a:xfrm>
          <a:prstGeom prst="rect">
            <a:avLst/>
          </a:prstGeom>
          <a:noFill/>
        </p:spPr>
        <p:txBody>
          <a:bodyPr wrap="square" rtlCol="0">
            <a:spAutoFit/>
          </a:bodyPr>
          <a:lstStyle/>
          <a:p>
            <a:r>
              <a:rPr lang="en-US" dirty="0"/>
              <a:t>ACCURACY SCORES FROM CODE</a:t>
            </a:r>
          </a:p>
        </p:txBody>
      </p:sp>
      <p:sp>
        <p:nvSpPr>
          <p:cNvPr id="2" name="Slide Number Placeholder 1">
            <a:extLst>
              <a:ext uri="{FF2B5EF4-FFF2-40B4-BE49-F238E27FC236}">
                <a16:creationId xmlns:a16="http://schemas.microsoft.com/office/drawing/2014/main" id="{A0884A45-7E1F-68D4-AA09-DB2EB34C8DE7}"/>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3" name="TextBox 2">
            <a:extLst>
              <a:ext uri="{FF2B5EF4-FFF2-40B4-BE49-F238E27FC236}">
                <a16:creationId xmlns:a16="http://schemas.microsoft.com/office/drawing/2014/main" id="{8FD39DBA-9062-8E45-27E9-53341D12752B}"/>
              </a:ext>
            </a:extLst>
          </p:cNvPr>
          <p:cNvSpPr txBox="1"/>
          <p:nvPr/>
        </p:nvSpPr>
        <p:spPr>
          <a:xfrm>
            <a:off x="5816738" y="6506818"/>
            <a:ext cx="806430" cy="369332"/>
          </a:xfrm>
          <a:prstGeom prst="rect">
            <a:avLst/>
          </a:prstGeom>
          <a:noFill/>
        </p:spPr>
        <p:txBody>
          <a:bodyPr wrap="square" rtlCol="0">
            <a:spAutoFit/>
          </a:bodyPr>
          <a:lstStyle/>
          <a:p>
            <a:r>
              <a:rPr lang="en-US" dirty="0"/>
              <a:t>18</a:t>
            </a:r>
          </a:p>
        </p:txBody>
      </p:sp>
    </p:spTree>
    <p:extLst>
      <p:ext uri="{BB962C8B-B14F-4D97-AF65-F5344CB8AC3E}">
        <p14:creationId xmlns:p14="http://schemas.microsoft.com/office/powerpoint/2010/main" val="3193871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CA391-F7ED-5962-4118-6EE278FEBB08}"/>
              </a:ext>
            </a:extLst>
          </p:cNvPr>
          <p:cNvPicPr>
            <a:picLocks noChangeAspect="1"/>
          </p:cNvPicPr>
          <p:nvPr/>
        </p:nvPicPr>
        <p:blipFill>
          <a:blip r:embed="rId2"/>
          <a:srcRect t="80542"/>
          <a:stretch/>
        </p:blipFill>
        <p:spPr>
          <a:xfrm>
            <a:off x="2320272" y="667234"/>
            <a:ext cx="8100967" cy="1086678"/>
          </a:xfrm>
          <a:prstGeom prst="rect">
            <a:avLst/>
          </a:prstGeom>
        </p:spPr>
      </p:pic>
      <p:pic>
        <p:nvPicPr>
          <p:cNvPr id="8" name="Picture 7">
            <a:extLst>
              <a:ext uri="{FF2B5EF4-FFF2-40B4-BE49-F238E27FC236}">
                <a16:creationId xmlns:a16="http://schemas.microsoft.com/office/drawing/2014/main" id="{ECB16266-D1EF-6A8D-C5C8-4E1B3C7F29B1}"/>
              </a:ext>
            </a:extLst>
          </p:cNvPr>
          <p:cNvPicPr>
            <a:picLocks noChangeAspect="1"/>
          </p:cNvPicPr>
          <p:nvPr/>
        </p:nvPicPr>
        <p:blipFill>
          <a:blip r:embed="rId3"/>
          <a:stretch>
            <a:fillRect/>
          </a:stretch>
        </p:blipFill>
        <p:spPr>
          <a:xfrm>
            <a:off x="2465191" y="2308774"/>
            <a:ext cx="7811130" cy="4125155"/>
          </a:xfrm>
          <a:prstGeom prst="rect">
            <a:avLst/>
          </a:prstGeom>
        </p:spPr>
      </p:pic>
      <p:sp>
        <p:nvSpPr>
          <p:cNvPr id="9" name="TextBox 8">
            <a:extLst>
              <a:ext uri="{FF2B5EF4-FFF2-40B4-BE49-F238E27FC236}">
                <a16:creationId xmlns:a16="http://schemas.microsoft.com/office/drawing/2014/main" id="{7B52C93C-EBE6-9A5D-7B63-55F60269199A}"/>
              </a:ext>
            </a:extLst>
          </p:cNvPr>
          <p:cNvSpPr txBox="1"/>
          <p:nvPr/>
        </p:nvSpPr>
        <p:spPr>
          <a:xfrm>
            <a:off x="3864852" y="288651"/>
            <a:ext cx="4663724" cy="369332"/>
          </a:xfrm>
          <a:prstGeom prst="rect">
            <a:avLst/>
          </a:prstGeom>
          <a:noFill/>
        </p:spPr>
        <p:txBody>
          <a:bodyPr wrap="square" rtlCol="0">
            <a:spAutoFit/>
          </a:bodyPr>
          <a:lstStyle/>
          <a:p>
            <a:r>
              <a:rPr lang="en-US" dirty="0"/>
              <a:t>ACCURACY SCORES FROM BASE PAPER</a:t>
            </a:r>
          </a:p>
        </p:txBody>
      </p:sp>
      <p:sp>
        <p:nvSpPr>
          <p:cNvPr id="12" name="TextBox 11">
            <a:extLst>
              <a:ext uri="{FF2B5EF4-FFF2-40B4-BE49-F238E27FC236}">
                <a16:creationId xmlns:a16="http://schemas.microsoft.com/office/drawing/2014/main" id="{297C533B-BD03-F25A-0D63-1ADB570B4C9B}"/>
              </a:ext>
            </a:extLst>
          </p:cNvPr>
          <p:cNvSpPr txBox="1"/>
          <p:nvPr/>
        </p:nvSpPr>
        <p:spPr>
          <a:xfrm>
            <a:off x="4226300" y="1926190"/>
            <a:ext cx="4663724" cy="369332"/>
          </a:xfrm>
          <a:prstGeom prst="rect">
            <a:avLst/>
          </a:prstGeom>
          <a:noFill/>
        </p:spPr>
        <p:txBody>
          <a:bodyPr wrap="square" rtlCol="0">
            <a:spAutoFit/>
          </a:bodyPr>
          <a:lstStyle/>
          <a:p>
            <a:r>
              <a:rPr lang="en-US" dirty="0"/>
              <a:t>ACCURACY SCORES FROM CODE</a:t>
            </a:r>
          </a:p>
        </p:txBody>
      </p:sp>
      <p:sp>
        <p:nvSpPr>
          <p:cNvPr id="2" name="Slide Number Placeholder 1">
            <a:extLst>
              <a:ext uri="{FF2B5EF4-FFF2-40B4-BE49-F238E27FC236}">
                <a16:creationId xmlns:a16="http://schemas.microsoft.com/office/drawing/2014/main" id="{F35C3D58-ABE7-FCBE-30F4-FDEFD57E43E3}"/>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3" name="TextBox 2">
            <a:extLst>
              <a:ext uri="{FF2B5EF4-FFF2-40B4-BE49-F238E27FC236}">
                <a16:creationId xmlns:a16="http://schemas.microsoft.com/office/drawing/2014/main" id="{98F29C85-2857-6B77-C928-20BC2F6AF4BF}"/>
              </a:ext>
            </a:extLst>
          </p:cNvPr>
          <p:cNvSpPr txBox="1"/>
          <p:nvPr/>
        </p:nvSpPr>
        <p:spPr>
          <a:xfrm>
            <a:off x="5967540" y="6524695"/>
            <a:ext cx="806430"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3037471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63247-46F8-BF3D-AC62-6C775081B2DD}"/>
              </a:ext>
            </a:extLst>
          </p:cNvPr>
          <p:cNvSpPr>
            <a:spLocks noGrp="1"/>
          </p:cNvSpPr>
          <p:nvPr>
            <p:ph type="title"/>
          </p:nvPr>
        </p:nvSpPr>
        <p:spPr>
          <a:xfrm>
            <a:off x="2765497" y="84098"/>
            <a:ext cx="9905998" cy="1478570"/>
          </a:xfrm>
        </p:spPr>
        <p:txBody>
          <a:bodyPr/>
          <a:lstStyle/>
          <a:p>
            <a:r>
              <a:rPr lang="en-US" dirty="0"/>
              <a:t>ACCURACY SCORE OF SVM :</a:t>
            </a:r>
          </a:p>
        </p:txBody>
      </p:sp>
      <p:pic>
        <p:nvPicPr>
          <p:cNvPr id="5" name="Picture 4">
            <a:extLst>
              <a:ext uri="{FF2B5EF4-FFF2-40B4-BE49-F238E27FC236}">
                <a16:creationId xmlns:a16="http://schemas.microsoft.com/office/drawing/2014/main" id="{393A2F10-E30A-9C21-FC62-490179C944FD}"/>
              </a:ext>
            </a:extLst>
          </p:cNvPr>
          <p:cNvPicPr>
            <a:picLocks noChangeAspect="1"/>
          </p:cNvPicPr>
          <p:nvPr/>
        </p:nvPicPr>
        <p:blipFill>
          <a:blip r:embed="rId2"/>
          <a:srcRect/>
          <a:stretch/>
        </p:blipFill>
        <p:spPr>
          <a:xfrm>
            <a:off x="696338" y="2016814"/>
            <a:ext cx="5208792" cy="3897831"/>
          </a:xfrm>
          <a:prstGeom prst="rect">
            <a:avLst/>
          </a:prstGeom>
        </p:spPr>
      </p:pic>
      <p:sp>
        <p:nvSpPr>
          <p:cNvPr id="6" name="TextBox 5">
            <a:extLst>
              <a:ext uri="{FF2B5EF4-FFF2-40B4-BE49-F238E27FC236}">
                <a16:creationId xmlns:a16="http://schemas.microsoft.com/office/drawing/2014/main" id="{909F4E94-687B-6B27-5037-E08DA9796299}"/>
              </a:ext>
            </a:extLst>
          </p:cNvPr>
          <p:cNvSpPr txBox="1"/>
          <p:nvPr/>
        </p:nvSpPr>
        <p:spPr>
          <a:xfrm>
            <a:off x="7382405" y="1587469"/>
            <a:ext cx="3685929" cy="369332"/>
          </a:xfrm>
          <a:prstGeom prst="rect">
            <a:avLst/>
          </a:prstGeom>
          <a:noFill/>
        </p:spPr>
        <p:txBody>
          <a:bodyPr wrap="square" rtlCol="0">
            <a:spAutoFit/>
          </a:bodyPr>
          <a:lstStyle/>
          <a:p>
            <a:r>
              <a:rPr lang="en-US" dirty="0"/>
              <a:t>ACCURACY SCORES FROM CODE</a:t>
            </a:r>
          </a:p>
        </p:txBody>
      </p:sp>
      <p:sp>
        <p:nvSpPr>
          <p:cNvPr id="9" name="TextBox 8">
            <a:extLst>
              <a:ext uri="{FF2B5EF4-FFF2-40B4-BE49-F238E27FC236}">
                <a16:creationId xmlns:a16="http://schemas.microsoft.com/office/drawing/2014/main" id="{EBD2DD0A-005F-A9B6-93FB-55D7B2C57E81}"/>
              </a:ext>
            </a:extLst>
          </p:cNvPr>
          <p:cNvSpPr txBox="1"/>
          <p:nvPr/>
        </p:nvSpPr>
        <p:spPr>
          <a:xfrm>
            <a:off x="1420609" y="1647482"/>
            <a:ext cx="4134031" cy="369332"/>
          </a:xfrm>
          <a:prstGeom prst="rect">
            <a:avLst/>
          </a:prstGeom>
          <a:noFill/>
        </p:spPr>
        <p:txBody>
          <a:bodyPr wrap="square" rtlCol="0">
            <a:spAutoFit/>
          </a:bodyPr>
          <a:lstStyle/>
          <a:p>
            <a:r>
              <a:rPr lang="en-US" dirty="0"/>
              <a:t>ACCURACY SCORES FROM BASE PAPER</a:t>
            </a:r>
          </a:p>
        </p:txBody>
      </p:sp>
      <p:pic>
        <p:nvPicPr>
          <p:cNvPr id="3" name="Picture 2"/>
          <p:cNvPicPr>
            <a:picLocks noChangeAspect="1"/>
          </p:cNvPicPr>
          <p:nvPr/>
        </p:nvPicPr>
        <p:blipFill>
          <a:blip r:embed="rId3"/>
          <a:stretch>
            <a:fillRect/>
          </a:stretch>
        </p:blipFill>
        <p:spPr>
          <a:xfrm>
            <a:off x="6386028" y="2016814"/>
            <a:ext cx="5199420" cy="3899565"/>
          </a:xfrm>
          <a:prstGeom prst="rect">
            <a:avLst/>
          </a:prstGeom>
        </p:spPr>
      </p:pic>
      <p:sp>
        <p:nvSpPr>
          <p:cNvPr id="4" name="Slide Number Placeholder 3">
            <a:extLst>
              <a:ext uri="{FF2B5EF4-FFF2-40B4-BE49-F238E27FC236}">
                <a16:creationId xmlns:a16="http://schemas.microsoft.com/office/drawing/2014/main" id="{C75C2CCD-E3B1-F62E-902C-F8B4467AD382}"/>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7" name="TextBox 6">
            <a:extLst>
              <a:ext uri="{FF2B5EF4-FFF2-40B4-BE49-F238E27FC236}">
                <a16:creationId xmlns:a16="http://schemas.microsoft.com/office/drawing/2014/main" id="{E500C4EA-FE4D-CA66-D0F9-39A5F45BF85B}"/>
              </a:ext>
            </a:extLst>
          </p:cNvPr>
          <p:cNvSpPr txBox="1"/>
          <p:nvPr/>
        </p:nvSpPr>
        <p:spPr>
          <a:xfrm>
            <a:off x="5692785" y="6488668"/>
            <a:ext cx="806430" cy="369332"/>
          </a:xfrm>
          <a:prstGeom prst="rect">
            <a:avLst/>
          </a:prstGeom>
          <a:noFill/>
        </p:spPr>
        <p:txBody>
          <a:bodyPr wrap="square" rtlCol="0">
            <a:spAutoFit/>
          </a:bodyPr>
          <a:lstStyle/>
          <a:p>
            <a:r>
              <a:rPr lang="en-US" dirty="0"/>
              <a:t>20</a:t>
            </a:r>
          </a:p>
        </p:txBody>
      </p:sp>
    </p:spTree>
    <p:extLst>
      <p:ext uri="{BB962C8B-B14F-4D97-AF65-F5344CB8AC3E}">
        <p14:creationId xmlns:p14="http://schemas.microsoft.com/office/powerpoint/2010/main" val="1499528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AB1F-2FB4-A4E6-7DA8-2958A5C48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871E37-02A2-3465-114C-AAF719FFBF50}"/>
              </a:ext>
            </a:extLst>
          </p:cNvPr>
          <p:cNvSpPr>
            <a:spLocks noGrp="1"/>
          </p:cNvSpPr>
          <p:nvPr>
            <p:ph type="title"/>
          </p:nvPr>
        </p:nvSpPr>
        <p:spPr>
          <a:xfrm>
            <a:off x="2765497" y="84098"/>
            <a:ext cx="9905998" cy="1478570"/>
          </a:xfrm>
        </p:spPr>
        <p:txBody>
          <a:bodyPr/>
          <a:lstStyle/>
          <a:p>
            <a:r>
              <a:rPr lang="en-US" dirty="0"/>
              <a:t>ACCURACY SCORE OF KNN :</a:t>
            </a:r>
          </a:p>
        </p:txBody>
      </p:sp>
      <p:pic>
        <p:nvPicPr>
          <p:cNvPr id="5" name="Picture 4">
            <a:extLst>
              <a:ext uri="{FF2B5EF4-FFF2-40B4-BE49-F238E27FC236}">
                <a16:creationId xmlns:a16="http://schemas.microsoft.com/office/drawing/2014/main" id="{7B06EA1C-0CD6-99B1-D64F-ED7DBA215A3D}"/>
              </a:ext>
            </a:extLst>
          </p:cNvPr>
          <p:cNvPicPr>
            <a:picLocks noChangeAspect="1"/>
          </p:cNvPicPr>
          <p:nvPr/>
        </p:nvPicPr>
        <p:blipFill>
          <a:blip r:embed="rId2"/>
          <a:srcRect/>
          <a:stretch/>
        </p:blipFill>
        <p:spPr>
          <a:xfrm>
            <a:off x="696338" y="2016814"/>
            <a:ext cx="5208792" cy="3897830"/>
          </a:xfrm>
          <a:prstGeom prst="rect">
            <a:avLst/>
          </a:prstGeom>
        </p:spPr>
      </p:pic>
      <p:sp>
        <p:nvSpPr>
          <p:cNvPr id="6" name="TextBox 5">
            <a:extLst>
              <a:ext uri="{FF2B5EF4-FFF2-40B4-BE49-F238E27FC236}">
                <a16:creationId xmlns:a16="http://schemas.microsoft.com/office/drawing/2014/main" id="{8F502CB5-BE19-9DE2-D73E-6F5D2ED30BDA}"/>
              </a:ext>
            </a:extLst>
          </p:cNvPr>
          <p:cNvSpPr txBox="1"/>
          <p:nvPr/>
        </p:nvSpPr>
        <p:spPr>
          <a:xfrm>
            <a:off x="7382405" y="1587469"/>
            <a:ext cx="3685929" cy="369332"/>
          </a:xfrm>
          <a:prstGeom prst="rect">
            <a:avLst/>
          </a:prstGeom>
          <a:noFill/>
        </p:spPr>
        <p:txBody>
          <a:bodyPr wrap="square" rtlCol="0">
            <a:spAutoFit/>
          </a:bodyPr>
          <a:lstStyle/>
          <a:p>
            <a:r>
              <a:rPr lang="en-US" dirty="0"/>
              <a:t>ACCURACY SCORES FROM CODE</a:t>
            </a:r>
          </a:p>
        </p:txBody>
      </p:sp>
      <p:sp>
        <p:nvSpPr>
          <p:cNvPr id="9" name="TextBox 8">
            <a:extLst>
              <a:ext uri="{FF2B5EF4-FFF2-40B4-BE49-F238E27FC236}">
                <a16:creationId xmlns:a16="http://schemas.microsoft.com/office/drawing/2014/main" id="{7B8F2F73-354A-DA53-7398-8B6B54853456}"/>
              </a:ext>
            </a:extLst>
          </p:cNvPr>
          <p:cNvSpPr txBox="1"/>
          <p:nvPr/>
        </p:nvSpPr>
        <p:spPr>
          <a:xfrm>
            <a:off x="1420609" y="1647482"/>
            <a:ext cx="4134031" cy="369332"/>
          </a:xfrm>
          <a:prstGeom prst="rect">
            <a:avLst/>
          </a:prstGeom>
          <a:noFill/>
        </p:spPr>
        <p:txBody>
          <a:bodyPr wrap="square" rtlCol="0">
            <a:spAutoFit/>
          </a:bodyPr>
          <a:lstStyle/>
          <a:p>
            <a:r>
              <a:rPr lang="en-US" dirty="0"/>
              <a:t>ACCURACY SCORES FROM BASE PAPER</a:t>
            </a:r>
          </a:p>
        </p:txBody>
      </p:sp>
      <p:pic>
        <p:nvPicPr>
          <p:cNvPr id="8" name="Picture 7"/>
          <p:cNvPicPr>
            <a:picLocks noChangeAspect="1"/>
          </p:cNvPicPr>
          <p:nvPr/>
        </p:nvPicPr>
        <p:blipFill>
          <a:blip r:embed="rId3"/>
          <a:stretch>
            <a:fillRect/>
          </a:stretch>
        </p:blipFill>
        <p:spPr>
          <a:xfrm>
            <a:off x="6452850" y="2016562"/>
            <a:ext cx="4857625" cy="3898082"/>
          </a:xfrm>
          <a:prstGeom prst="rect">
            <a:avLst/>
          </a:prstGeom>
        </p:spPr>
      </p:pic>
      <p:sp>
        <p:nvSpPr>
          <p:cNvPr id="3" name="Slide Number Placeholder 2">
            <a:extLst>
              <a:ext uri="{FF2B5EF4-FFF2-40B4-BE49-F238E27FC236}">
                <a16:creationId xmlns:a16="http://schemas.microsoft.com/office/drawing/2014/main" id="{73DD6030-3966-9034-55D6-C985F7082DE0}"/>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7" name="TextBox 6">
            <a:extLst>
              <a:ext uri="{FF2B5EF4-FFF2-40B4-BE49-F238E27FC236}">
                <a16:creationId xmlns:a16="http://schemas.microsoft.com/office/drawing/2014/main" id="{0B7510EF-94B2-48A7-8A07-028AC94BEFED}"/>
              </a:ext>
            </a:extLst>
          </p:cNvPr>
          <p:cNvSpPr txBox="1"/>
          <p:nvPr/>
        </p:nvSpPr>
        <p:spPr>
          <a:xfrm>
            <a:off x="5719289" y="6488668"/>
            <a:ext cx="806430" cy="369332"/>
          </a:xfrm>
          <a:prstGeom prst="rect">
            <a:avLst/>
          </a:prstGeom>
          <a:noFill/>
        </p:spPr>
        <p:txBody>
          <a:bodyPr wrap="square" rtlCol="0">
            <a:spAutoFit/>
          </a:bodyPr>
          <a:lstStyle/>
          <a:p>
            <a:r>
              <a:rPr lang="en-US" dirty="0"/>
              <a:t>21</a:t>
            </a:r>
          </a:p>
        </p:txBody>
      </p:sp>
    </p:spTree>
    <p:extLst>
      <p:ext uri="{BB962C8B-B14F-4D97-AF65-F5344CB8AC3E}">
        <p14:creationId xmlns:p14="http://schemas.microsoft.com/office/powerpoint/2010/main" val="2016732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20E0F-76AE-244A-BE7C-4A8EF16D8F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BB070-3F3E-46F6-5B9F-4DAC1FAE2CCB}"/>
              </a:ext>
            </a:extLst>
          </p:cNvPr>
          <p:cNvSpPr>
            <a:spLocks noGrp="1"/>
          </p:cNvSpPr>
          <p:nvPr>
            <p:ph type="title"/>
          </p:nvPr>
        </p:nvSpPr>
        <p:spPr>
          <a:xfrm>
            <a:off x="2765497" y="84098"/>
            <a:ext cx="9905998" cy="1478570"/>
          </a:xfrm>
        </p:spPr>
        <p:txBody>
          <a:bodyPr/>
          <a:lstStyle/>
          <a:p>
            <a:r>
              <a:rPr lang="en-US" dirty="0"/>
              <a:t>ACCURACY SCORE OF RANDOM FOREST :</a:t>
            </a:r>
          </a:p>
        </p:txBody>
      </p:sp>
      <p:pic>
        <p:nvPicPr>
          <p:cNvPr id="5" name="Picture 4">
            <a:extLst>
              <a:ext uri="{FF2B5EF4-FFF2-40B4-BE49-F238E27FC236}">
                <a16:creationId xmlns:a16="http://schemas.microsoft.com/office/drawing/2014/main" id="{7F4BA436-DCAA-3308-1FBD-B9938151705C}"/>
              </a:ext>
            </a:extLst>
          </p:cNvPr>
          <p:cNvPicPr>
            <a:picLocks noChangeAspect="1"/>
          </p:cNvPicPr>
          <p:nvPr/>
        </p:nvPicPr>
        <p:blipFill>
          <a:blip r:embed="rId2"/>
          <a:srcRect/>
          <a:stretch/>
        </p:blipFill>
        <p:spPr>
          <a:xfrm>
            <a:off x="696338" y="2016814"/>
            <a:ext cx="5208791" cy="3897830"/>
          </a:xfrm>
          <a:prstGeom prst="rect">
            <a:avLst/>
          </a:prstGeom>
        </p:spPr>
      </p:pic>
      <p:sp>
        <p:nvSpPr>
          <p:cNvPr id="6" name="TextBox 5">
            <a:extLst>
              <a:ext uri="{FF2B5EF4-FFF2-40B4-BE49-F238E27FC236}">
                <a16:creationId xmlns:a16="http://schemas.microsoft.com/office/drawing/2014/main" id="{C5CBF9CF-A190-4E9F-F16B-E4F701FD2309}"/>
              </a:ext>
            </a:extLst>
          </p:cNvPr>
          <p:cNvSpPr txBox="1"/>
          <p:nvPr/>
        </p:nvSpPr>
        <p:spPr>
          <a:xfrm>
            <a:off x="7382405" y="1587469"/>
            <a:ext cx="3685929" cy="369332"/>
          </a:xfrm>
          <a:prstGeom prst="rect">
            <a:avLst/>
          </a:prstGeom>
          <a:noFill/>
        </p:spPr>
        <p:txBody>
          <a:bodyPr wrap="square" rtlCol="0">
            <a:spAutoFit/>
          </a:bodyPr>
          <a:lstStyle/>
          <a:p>
            <a:r>
              <a:rPr lang="en-US" dirty="0"/>
              <a:t>ACCURACY SCORES FROM CODE</a:t>
            </a:r>
          </a:p>
        </p:txBody>
      </p:sp>
      <p:sp>
        <p:nvSpPr>
          <p:cNvPr id="9" name="TextBox 8">
            <a:extLst>
              <a:ext uri="{FF2B5EF4-FFF2-40B4-BE49-F238E27FC236}">
                <a16:creationId xmlns:a16="http://schemas.microsoft.com/office/drawing/2014/main" id="{03C19D1F-A744-416A-8FD3-F3A3B2D2FE5A}"/>
              </a:ext>
            </a:extLst>
          </p:cNvPr>
          <p:cNvSpPr txBox="1"/>
          <p:nvPr/>
        </p:nvSpPr>
        <p:spPr>
          <a:xfrm>
            <a:off x="1420609" y="1647482"/>
            <a:ext cx="4134031" cy="369332"/>
          </a:xfrm>
          <a:prstGeom prst="rect">
            <a:avLst/>
          </a:prstGeom>
          <a:noFill/>
        </p:spPr>
        <p:txBody>
          <a:bodyPr wrap="square" rtlCol="0">
            <a:spAutoFit/>
          </a:bodyPr>
          <a:lstStyle/>
          <a:p>
            <a:r>
              <a:rPr lang="en-US" dirty="0"/>
              <a:t>ACCURACY SCORES FROM BASE PAPER</a:t>
            </a:r>
          </a:p>
        </p:txBody>
      </p:sp>
      <p:pic>
        <p:nvPicPr>
          <p:cNvPr id="7" name="Picture 6"/>
          <p:cNvPicPr>
            <a:picLocks noChangeAspect="1"/>
          </p:cNvPicPr>
          <p:nvPr/>
        </p:nvPicPr>
        <p:blipFill>
          <a:blip r:embed="rId3"/>
          <a:stretch>
            <a:fillRect/>
          </a:stretch>
        </p:blipFill>
        <p:spPr>
          <a:xfrm>
            <a:off x="6427867" y="2016814"/>
            <a:ext cx="5202229" cy="3901672"/>
          </a:xfrm>
          <a:prstGeom prst="rect">
            <a:avLst/>
          </a:prstGeom>
        </p:spPr>
      </p:pic>
      <p:sp>
        <p:nvSpPr>
          <p:cNvPr id="3" name="Slide Number Placeholder 2">
            <a:extLst>
              <a:ext uri="{FF2B5EF4-FFF2-40B4-BE49-F238E27FC236}">
                <a16:creationId xmlns:a16="http://schemas.microsoft.com/office/drawing/2014/main" id="{A22C476B-D213-3FF3-41FD-0BAE7D019246}"/>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4" name="TextBox 3">
            <a:extLst>
              <a:ext uri="{FF2B5EF4-FFF2-40B4-BE49-F238E27FC236}">
                <a16:creationId xmlns:a16="http://schemas.microsoft.com/office/drawing/2014/main" id="{EE61503C-E48E-88B0-B90C-4CC340359560}"/>
              </a:ext>
            </a:extLst>
          </p:cNvPr>
          <p:cNvSpPr txBox="1"/>
          <p:nvPr/>
        </p:nvSpPr>
        <p:spPr>
          <a:xfrm>
            <a:off x="5692785" y="6488668"/>
            <a:ext cx="806430" cy="369332"/>
          </a:xfrm>
          <a:prstGeom prst="rect">
            <a:avLst/>
          </a:prstGeom>
          <a:noFill/>
        </p:spPr>
        <p:txBody>
          <a:bodyPr wrap="square" rtlCol="0">
            <a:spAutoFit/>
          </a:bodyPr>
          <a:lstStyle/>
          <a:p>
            <a:r>
              <a:rPr lang="en-US" dirty="0"/>
              <a:t>22</a:t>
            </a:r>
          </a:p>
        </p:txBody>
      </p:sp>
    </p:spTree>
    <p:extLst>
      <p:ext uri="{BB962C8B-B14F-4D97-AF65-F5344CB8AC3E}">
        <p14:creationId xmlns:p14="http://schemas.microsoft.com/office/powerpoint/2010/main" val="921655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1716C-145E-8EB7-89DC-D9E839059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CDBC2-65C3-0438-22F5-7058E3EE0814}"/>
              </a:ext>
            </a:extLst>
          </p:cNvPr>
          <p:cNvSpPr>
            <a:spLocks noGrp="1"/>
          </p:cNvSpPr>
          <p:nvPr>
            <p:ph type="title"/>
          </p:nvPr>
        </p:nvSpPr>
        <p:spPr>
          <a:xfrm>
            <a:off x="2765497" y="84098"/>
            <a:ext cx="9905998" cy="1478570"/>
          </a:xfrm>
        </p:spPr>
        <p:txBody>
          <a:bodyPr/>
          <a:lstStyle/>
          <a:p>
            <a:r>
              <a:rPr lang="en-US" dirty="0"/>
              <a:t>ACCURACY SCORE OF NAÏVE BAYES:</a:t>
            </a:r>
          </a:p>
        </p:txBody>
      </p:sp>
      <p:pic>
        <p:nvPicPr>
          <p:cNvPr id="5" name="Picture 4">
            <a:extLst>
              <a:ext uri="{FF2B5EF4-FFF2-40B4-BE49-F238E27FC236}">
                <a16:creationId xmlns:a16="http://schemas.microsoft.com/office/drawing/2014/main" id="{95720FAB-5B9B-2B06-F43D-7449CD9ED384}"/>
              </a:ext>
            </a:extLst>
          </p:cNvPr>
          <p:cNvPicPr>
            <a:picLocks noChangeAspect="1"/>
          </p:cNvPicPr>
          <p:nvPr/>
        </p:nvPicPr>
        <p:blipFill>
          <a:blip r:embed="rId2"/>
          <a:srcRect/>
          <a:stretch/>
        </p:blipFill>
        <p:spPr>
          <a:xfrm>
            <a:off x="697589" y="2030066"/>
            <a:ext cx="5206289" cy="3897830"/>
          </a:xfrm>
          <a:prstGeom prst="rect">
            <a:avLst/>
          </a:prstGeom>
        </p:spPr>
      </p:pic>
      <p:sp>
        <p:nvSpPr>
          <p:cNvPr id="6" name="TextBox 5">
            <a:extLst>
              <a:ext uri="{FF2B5EF4-FFF2-40B4-BE49-F238E27FC236}">
                <a16:creationId xmlns:a16="http://schemas.microsoft.com/office/drawing/2014/main" id="{F4753DD2-0214-7494-8ACA-1B9D018950CC}"/>
              </a:ext>
            </a:extLst>
          </p:cNvPr>
          <p:cNvSpPr txBox="1"/>
          <p:nvPr/>
        </p:nvSpPr>
        <p:spPr>
          <a:xfrm>
            <a:off x="7382405" y="1587469"/>
            <a:ext cx="3685929" cy="369332"/>
          </a:xfrm>
          <a:prstGeom prst="rect">
            <a:avLst/>
          </a:prstGeom>
          <a:noFill/>
        </p:spPr>
        <p:txBody>
          <a:bodyPr wrap="square" rtlCol="0">
            <a:spAutoFit/>
          </a:bodyPr>
          <a:lstStyle/>
          <a:p>
            <a:r>
              <a:rPr lang="en-US" dirty="0"/>
              <a:t>ACCURACY SCORES FROM CODE</a:t>
            </a:r>
          </a:p>
        </p:txBody>
      </p:sp>
      <p:sp>
        <p:nvSpPr>
          <p:cNvPr id="9" name="TextBox 8">
            <a:extLst>
              <a:ext uri="{FF2B5EF4-FFF2-40B4-BE49-F238E27FC236}">
                <a16:creationId xmlns:a16="http://schemas.microsoft.com/office/drawing/2014/main" id="{9419F870-4B92-CD79-358B-ABDB89ADB23A}"/>
              </a:ext>
            </a:extLst>
          </p:cNvPr>
          <p:cNvSpPr txBox="1"/>
          <p:nvPr/>
        </p:nvSpPr>
        <p:spPr>
          <a:xfrm>
            <a:off x="1420609" y="1647482"/>
            <a:ext cx="4134031" cy="369332"/>
          </a:xfrm>
          <a:prstGeom prst="rect">
            <a:avLst/>
          </a:prstGeom>
          <a:noFill/>
        </p:spPr>
        <p:txBody>
          <a:bodyPr wrap="square" rtlCol="0">
            <a:spAutoFit/>
          </a:bodyPr>
          <a:lstStyle/>
          <a:p>
            <a:r>
              <a:rPr lang="en-US" dirty="0"/>
              <a:t>ACCURACY SCORES FROM BASE PAPER</a:t>
            </a:r>
          </a:p>
        </p:txBody>
      </p:sp>
      <p:pic>
        <p:nvPicPr>
          <p:cNvPr id="8" name="Picture 7"/>
          <p:cNvPicPr>
            <a:picLocks noChangeAspect="1"/>
          </p:cNvPicPr>
          <p:nvPr/>
        </p:nvPicPr>
        <p:blipFill>
          <a:blip r:embed="rId3"/>
          <a:stretch>
            <a:fillRect/>
          </a:stretch>
        </p:blipFill>
        <p:spPr>
          <a:xfrm>
            <a:off x="6277660" y="2016814"/>
            <a:ext cx="5305004" cy="3978753"/>
          </a:xfrm>
          <a:prstGeom prst="rect">
            <a:avLst/>
          </a:prstGeom>
        </p:spPr>
      </p:pic>
      <p:sp>
        <p:nvSpPr>
          <p:cNvPr id="3" name="Slide Number Placeholder 2">
            <a:extLst>
              <a:ext uri="{FF2B5EF4-FFF2-40B4-BE49-F238E27FC236}">
                <a16:creationId xmlns:a16="http://schemas.microsoft.com/office/drawing/2014/main" id="{B2D324D3-ACEF-7DBB-0019-97EC84725731}"/>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4" name="TextBox 3">
            <a:extLst>
              <a:ext uri="{FF2B5EF4-FFF2-40B4-BE49-F238E27FC236}">
                <a16:creationId xmlns:a16="http://schemas.microsoft.com/office/drawing/2014/main" id="{2D4E9AF0-BCA5-554A-5E5C-2106A49ABD6F}"/>
              </a:ext>
            </a:extLst>
          </p:cNvPr>
          <p:cNvSpPr txBox="1"/>
          <p:nvPr/>
        </p:nvSpPr>
        <p:spPr>
          <a:xfrm>
            <a:off x="5630283" y="6488668"/>
            <a:ext cx="806430" cy="369332"/>
          </a:xfrm>
          <a:prstGeom prst="rect">
            <a:avLst/>
          </a:prstGeom>
          <a:noFill/>
        </p:spPr>
        <p:txBody>
          <a:bodyPr wrap="square" rtlCol="0">
            <a:spAutoFit/>
          </a:bodyPr>
          <a:lstStyle/>
          <a:p>
            <a:r>
              <a:rPr lang="en-US" dirty="0"/>
              <a:t>23</a:t>
            </a:r>
          </a:p>
        </p:txBody>
      </p:sp>
    </p:spTree>
    <p:extLst>
      <p:ext uri="{BB962C8B-B14F-4D97-AF65-F5344CB8AC3E}">
        <p14:creationId xmlns:p14="http://schemas.microsoft.com/office/powerpoint/2010/main" val="1681697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A7222-1EEF-FB3C-903B-131699864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830BEC-7E64-845D-1FC3-6516415F6F96}"/>
              </a:ext>
            </a:extLst>
          </p:cNvPr>
          <p:cNvSpPr>
            <a:spLocks noGrp="1"/>
          </p:cNvSpPr>
          <p:nvPr>
            <p:ph type="title"/>
          </p:nvPr>
        </p:nvSpPr>
        <p:spPr>
          <a:xfrm>
            <a:off x="2765497" y="84098"/>
            <a:ext cx="9905998" cy="1478570"/>
          </a:xfrm>
        </p:spPr>
        <p:txBody>
          <a:bodyPr/>
          <a:lstStyle/>
          <a:p>
            <a:r>
              <a:rPr lang="en-US" dirty="0"/>
              <a:t>ACCURACY SCORE OF DECISION TREE:</a:t>
            </a:r>
          </a:p>
        </p:txBody>
      </p:sp>
      <p:pic>
        <p:nvPicPr>
          <p:cNvPr id="5" name="Picture 4">
            <a:extLst>
              <a:ext uri="{FF2B5EF4-FFF2-40B4-BE49-F238E27FC236}">
                <a16:creationId xmlns:a16="http://schemas.microsoft.com/office/drawing/2014/main" id="{CD58CAB9-313C-3726-2A41-933E278C4AF8}"/>
              </a:ext>
            </a:extLst>
          </p:cNvPr>
          <p:cNvPicPr>
            <a:picLocks noChangeAspect="1"/>
          </p:cNvPicPr>
          <p:nvPr/>
        </p:nvPicPr>
        <p:blipFill>
          <a:blip r:embed="rId2"/>
          <a:srcRect/>
          <a:stretch/>
        </p:blipFill>
        <p:spPr>
          <a:xfrm>
            <a:off x="697589" y="2017750"/>
            <a:ext cx="5206289" cy="3895957"/>
          </a:xfrm>
          <a:prstGeom prst="rect">
            <a:avLst/>
          </a:prstGeom>
        </p:spPr>
      </p:pic>
      <p:sp>
        <p:nvSpPr>
          <p:cNvPr id="6" name="TextBox 5">
            <a:extLst>
              <a:ext uri="{FF2B5EF4-FFF2-40B4-BE49-F238E27FC236}">
                <a16:creationId xmlns:a16="http://schemas.microsoft.com/office/drawing/2014/main" id="{7E9E6148-E5BC-3905-5E0F-3F4E6E172216}"/>
              </a:ext>
            </a:extLst>
          </p:cNvPr>
          <p:cNvSpPr txBox="1"/>
          <p:nvPr/>
        </p:nvSpPr>
        <p:spPr>
          <a:xfrm>
            <a:off x="7382405" y="1587469"/>
            <a:ext cx="3685929" cy="369332"/>
          </a:xfrm>
          <a:prstGeom prst="rect">
            <a:avLst/>
          </a:prstGeom>
          <a:noFill/>
        </p:spPr>
        <p:txBody>
          <a:bodyPr wrap="square" rtlCol="0">
            <a:spAutoFit/>
          </a:bodyPr>
          <a:lstStyle/>
          <a:p>
            <a:r>
              <a:rPr lang="en-US" dirty="0"/>
              <a:t>ACCURACY SCORES FROM CODE</a:t>
            </a:r>
          </a:p>
        </p:txBody>
      </p:sp>
      <p:sp>
        <p:nvSpPr>
          <p:cNvPr id="9" name="TextBox 8">
            <a:extLst>
              <a:ext uri="{FF2B5EF4-FFF2-40B4-BE49-F238E27FC236}">
                <a16:creationId xmlns:a16="http://schemas.microsoft.com/office/drawing/2014/main" id="{65C39CE4-81DC-EBBB-15C0-FD628B01137C}"/>
              </a:ext>
            </a:extLst>
          </p:cNvPr>
          <p:cNvSpPr txBox="1"/>
          <p:nvPr/>
        </p:nvSpPr>
        <p:spPr>
          <a:xfrm>
            <a:off x="1420609" y="1647482"/>
            <a:ext cx="4134031" cy="369332"/>
          </a:xfrm>
          <a:prstGeom prst="rect">
            <a:avLst/>
          </a:prstGeom>
          <a:noFill/>
        </p:spPr>
        <p:txBody>
          <a:bodyPr wrap="square" rtlCol="0">
            <a:spAutoFit/>
          </a:bodyPr>
          <a:lstStyle/>
          <a:p>
            <a:r>
              <a:rPr lang="en-US" dirty="0"/>
              <a:t>ACCURACY SCORES FROM BASE PAPER</a:t>
            </a:r>
          </a:p>
        </p:txBody>
      </p:sp>
      <p:pic>
        <p:nvPicPr>
          <p:cNvPr id="7" name="Picture 6"/>
          <p:cNvPicPr>
            <a:picLocks noChangeAspect="1"/>
          </p:cNvPicPr>
          <p:nvPr/>
        </p:nvPicPr>
        <p:blipFill>
          <a:blip r:embed="rId3"/>
          <a:stretch>
            <a:fillRect/>
          </a:stretch>
        </p:blipFill>
        <p:spPr>
          <a:xfrm>
            <a:off x="6474430" y="1981602"/>
            <a:ext cx="5155280" cy="3866460"/>
          </a:xfrm>
          <a:prstGeom prst="rect">
            <a:avLst/>
          </a:prstGeom>
        </p:spPr>
      </p:pic>
      <p:sp>
        <p:nvSpPr>
          <p:cNvPr id="3" name="Slide Number Placeholder 2">
            <a:extLst>
              <a:ext uri="{FF2B5EF4-FFF2-40B4-BE49-F238E27FC236}">
                <a16:creationId xmlns:a16="http://schemas.microsoft.com/office/drawing/2014/main" id="{7403ED53-F2C0-D768-0A8C-177F626A9060}"/>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4" name="TextBox 3">
            <a:extLst>
              <a:ext uri="{FF2B5EF4-FFF2-40B4-BE49-F238E27FC236}">
                <a16:creationId xmlns:a16="http://schemas.microsoft.com/office/drawing/2014/main" id="{86500AB1-0A87-29D9-47DA-EFCDEEAC0F71}"/>
              </a:ext>
            </a:extLst>
          </p:cNvPr>
          <p:cNvSpPr txBox="1"/>
          <p:nvPr/>
        </p:nvSpPr>
        <p:spPr>
          <a:xfrm>
            <a:off x="5692785" y="6488668"/>
            <a:ext cx="806430" cy="369332"/>
          </a:xfrm>
          <a:prstGeom prst="rect">
            <a:avLst/>
          </a:prstGeom>
          <a:noFill/>
        </p:spPr>
        <p:txBody>
          <a:bodyPr wrap="square" rtlCol="0">
            <a:spAutoFit/>
          </a:bodyPr>
          <a:lstStyle/>
          <a:p>
            <a:r>
              <a:rPr lang="en-US" dirty="0"/>
              <a:t>24</a:t>
            </a:r>
          </a:p>
        </p:txBody>
      </p:sp>
    </p:spTree>
    <p:extLst>
      <p:ext uri="{BB962C8B-B14F-4D97-AF65-F5344CB8AC3E}">
        <p14:creationId xmlns:p14="http://schemas.microsoft.com/office/powerpoint/2010/main" val="1944305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63247-46F8-BF3D-AC62-6C775081B2DD}"/>
              </a:ext>
            </a:extLst>
          </p:cNvPr>
          <p:cNvSpPr>
            <a:spLocks noGrp="1"/>
          </p:cNvSpPr>
          <p:nvPr>
            <p:ph type="title"/>
          </p:nvPr>
        </p:nvSpPr>
        <p:spPr>
          <a:xfrm>
            <a:off x="8503453" y="927901"/>
            <a:ext cx="9905998" cy="1478570"/>
          </a:xfrm>
        </p:spPr>
        <p:txBody>
          <a:bodyPr/>
          <a:lstStyle/>
          <a:p>
            <a:r>
              <a:rPr lang="en-US" dirty="0"/>
              <a:t>Confusion</a:t>
            </a:r>
            <a:br>
              <a:rPr lang="en-US" dirty="0"/>
            </a:br>
            <a:r>
              <a:rPr lang="en-US" dirty="0"/>
              <a:t> </a:t>
            </a:r>
            <a:r>
              <a:rPr lang="en-US" dirty="0" err="1"/>
              <a:t>MAtrices</a:t>
            </a:r>
            <a:endParaRPr lang="en-US" dirty="0"/>
          </a:p>
        </p:txBody>
      </p:sp>
      <p:sp>
        <p:nvSpPr>
          <p:cNvPr id="3" name="AutoShape 2" descr="data:image/png;base64,iVBORw0KGgoAAAANSUhEUgAABasAAAU5CAYAAABqKVi0AAAAOnRFWHRTb2Z0d2FyZQBNYXRwbG90%0AbGliIHZlcnNpb24zLjEwLjAsIGh0dHBzOi8vbWF0cGxvdGxpYi5vcmcvlHJYcgAAAAlwSFlzAAAu%0AIwAALiMBeKU/dgAA4/xJREFUeJzs3Xuc1mP+P/D3PTWdz4lKqYTIMZTzKZaS0xK7tM6WtcJmnWnt%0A5hDW6btLjmuzTmGxSJSUs6UQIRUqCSmdzzPT/P7wc2/3zFQzc8/MZybP5+Mxj8d9Xffn8J7cM+V1%0AX/f7ShUWFhYGAAAAAAAkKCfpAgAAAAAAQFgNAAAAAEDihNUAAAAAACROWA0AAAAAQOKE1QAAAAAA%0AJE5YDQAAAABA4oTVAAAAAAAkTlgNAAAAAEDihNUAAAAAACROWA0AAAAAQOKE1QAAAAAAJE5YDQAA%0AAABA4oTVAAAAAAAkTlgNAAAAAEDihNUAAAAAACROWA0AAAAAQOKE1QAAAAAAJE5YDQAAAABA4oTV%0AAAAAAAAkTlgNAAAAAEDihNUAAAAAACROWA0AAAAAQOKE1QAAAAAAJE5YDQAAAABA4oTVAAAAAAAk%0ATlgNAAAAAEDihNUAAAAAACSudtIFAEBpzJs3LyZPnhxff/11LFmyJFasWBGNGjWKJk2aRIcOHaJr%0A165Rp06dpMusUSZNmhSffvpp/PDDD7F69epo2LBhtGzZMjp06BBbbrmlP0+AiFi6dGlMmjQpZs6c%0AGQsWLIjly5dHbm5uNGjQINq2bRsdO3aMjh07RiqVSrpUAIAaT1gNQLU1efLkGD58eLz00ksxbdq0%0AdR6bm5sbO+20Uxx99NHRq1evaNCgQRVVWfO89dZbMWjQoHX+mY4ZMyY23XTTKqyqarzzzjtx0kkn%0AZcy9/PLL0a5du4QqqnmeeuqpuOyyy0p8rm3btjF27NgKvd+JJ54Y7777brH5Hj16xIMPPlih96pI%0Ay5cvj/r161f6fXr27BmzZs1Kj/v37x/nnntupd93Q7do0aL4z3/+EyNGjIiJEydGfn7+Oo9v1qxZ%0A7L333nH44YfHfvvtV6rg+tBDD40vvvgiY+7++++PvfbaK6vaSzJ69Og455xzMubOOeecOO+889Lj%0Ar7/+Og488MB1XqN9+/YVVtPf//73uP3220t8bvLkyRV2HwCgZtEGBIBq56OPPorf/va3ccQRR8Q9%0A99yz3qA6IiIvLy/GjRsXl112WRx44IHx73//OwoLC6ug2prlueeei9/+9rfr/DNt0qTJBhlUU/m+%0A+eab+PDDDyvserNnz47x48dX2PWqQn5+ftx///0xYMCApEuhHAoKCuLuu++Onj17xrXXXhsffPDB%0AeoPqiIgFCxbE8OHD46yzzorDDjssXn311fWec8wxxxSbe+6558pV9/r85z//yRinUqk4+uijy3SN%0AF154oQIrihgxYkSFXg8A2DAIqwGoNpYvXx7XXXdd/OpXv4rXXnut3NeZN29eXHHFFXH66afH4sWL%0AK7DCmm327NkxcODA9QYvW2+9dRVVxIboxRdfrLBrvfDCC7F69eoKu15le//99+Poo4+OG264IZYu%0AXZp0OZTRwoUL4ze/+U3ccsstWf3d8fnnn8eZZ54Z11xzzTpfv0cddVTk5uZmzI0aNSpWrFhR7nuX%0AZMGCBfHKK69kzO25555l/kRJRf5sT5o0Kb788ssKux4AsOHQBgSAamHevHlx1llnxUcffVTsudq1%0Aa8fee+8dO++8c3Tp0iWaNm0adevWjUWLFsVXX30V7733XowaNSqWLVuWcd6bb74ZJ5xwQtx///3R%0AqlWrqvpWqq1//OMfsXz58oy5Ll26xGmnnRadO3eOVCoV8+fPj3r16iVUIRuCkSNHxiWXXFIh16pJ%0AKy/vv//+uPHGG32io4ZatWpVnH766TFx4sSM+VQqFd26dYu99torttxyy2jZsmU0bNgwVq1aFYsX%0AL47PP/88JkyYEGPGjImVK1dmnPvggw/GsmXL4rrrrivxni1btoz99tsvRo8enZ5bunRpjBkzJg49%0A9NAK+96ef/75yMvLy5jr27dvma/zySefxMyZMyukFcjzzz+f9TUAgA2TsBqAxC1YsCCOP/74mD59%0AesZ8bm5unHzyyXHqqafGRhttVOK5u+++exx33HExcODAuPPOO2Po0KEZK4enTJkS5557bvzrX//6%0A2W8YWLTv78YbbxyPPvpoNGzYMKGK2BDNmjUrPvzww9hxxx2zus7XX39doS1FKtuUKVME1TXYLbfc%0AUiyo7tatW1x99dWx5ZZbrvW8vffeOyJ+XJV96623xrBhwzJeB08++WR069Ytjj322BLP79u3b0ZY%0AHfFjK5CKDKuffvrpjHGzZs3ioIMOKte1XnjhhTjzzDOzrqmiW4oAABsObUAASFR+fn6cd955xYLq%0ATTfdNP7973/HRRddtNagek2NGjWKiy66KO66665im5p98MEHceONN1Zk2TXSN998kzE+5JBDfnZB%0A9W677RaTJ0/O+LK5YvaaNm2aMa6IdgE1aVV1ksaMGZPxera5YtnNmjUrHnrooYy5vfbaK/71r3+t%0AM6heU9OmTePPf/5zDBw4sNhzt9xyy1rbwuy7777FPvnz+uuvx4IFC0pX/Hp88cUXxUL4I444otRv%0A3lbGz/aECRPi66+/zvo6AMCGSVgNQKLuvffeeOeddzLm2rdvH4899li5eifvs88+JQbTjzzySHz+%0A+eflrnNDUDQs6dixYzKFsMEpukpz5MiRWV9zzTYBdevWjS5dumR9TSjJU089ldEmo169enHDDTeU%0A69M4/fr1K7Yqet68eWt986VWrVrxy1/+MmMuLy+vwlYeF91YMSLWusq7JEV/tn9qBZKNoi1Asv0U%0ABgCwYRFWA5CYWbNmxV133ZUxV69evbj77ruz6jF98MEHx9FHH50xV1BQELfddlu5r7khKLqxYtEV%0A6FBevXv3zhjPmjWrxP7zpfXll1/GZ599lh7vv//+P7tPAVB13nzzzYxxSaudy2LAgAHF5saOHbvW%0A44855phic88991y57/+T1atXx7PPPpsxt8MOO8RWW21V6mvstNNO0bZt24y5bFZXr169OuP8jTba%0AKHbbbbdyXw8A2PAIqwFIzN133x0rVqzImPvd734XnTt3zvra5513XrFVcWPHjo25c+dmfe0NRSqV%0ASroENhCbbbZZbLvtthlz2awMLbrysk+fPuW+FqzPF198kTHOdgPBzTbbLLbffvuMuTXffCmqY8eO%0Aseuuu2bMvf/++zFr1qys6nj77bfju+++y5gry6rqiB//nujVq1fGXDY/2+PGjYvvv/8+Pe7Vq1fk%0A5PhfUgDgf2ywCEAiFi5cWGzFV5MmTeKUU06pkOu3adMmDjnkkIzVafXq1YsJEyaUeWOpxYsXxwcf%0AfBCzZ8+O+fPnR25ubrRo0SLatm0bO+64Y6Vt3PjFF1/Ep59+GrNnz46CgoJo2bJltG3bNnbZZZeo%0AW7dupdyzulm1alV89tlnMWXKlFi4cGEUFBREs2bNonnz5rHlllsm1spk9erV8emnn8YXX3wR8+fP%0Aj1WrVkXz5s2jZcuWscMOO5Sqz3p5LFiwICZMmBBfffVVLF26NJo0aRIbbbRR7LTTTrHJJptUyj1L%0A69BDD41PPvkkPR45cmRccskl5brWmi0TGjZsGPvvv38MHTo02xIjImLlypUxceLE+P7772PBggWx%0AaNGiSKVS0aBBg9h4441jyy23jE6dOlWLN3Pef//9+OSTTyIvLy86deoUPXr0sMK8EixbtixjXBH9%0Aorfffvt0r+jc3NyoXXvd/9vVt2/fGD9+fHpcWFgYw4cPj7POOqvcNRRtAdKgQYNybdzYu3fvuP/+%0A+9Pjn1qBlCfUL9oOpU+fPvHqq6+W+ToAwIZLWA1AIl544YVYvnx5xtyRRx5Zoa0pjjvuuFi2bFl0%0A7949unfvHttss03UqlWrVOcWFBTEyJEj48EHH4wPP/wwCgoKSjyuQYMGseeee8YZZ5wR3bp1K3Vt%0APXv2zFg1N27cuGjSpEnk5+fHY489Fg888EDMmDFjrfc84IAD4txzz41OnTqV+h5FXXbZZXHZZZdl%0AzA0ePDjdQuWdd96Jk046KeP5l19+uUwbEl566aXx9NNPp8c9evSIBx98cL3nvffee/Hwww/Hyy+/%0AXGz1/Zo23XTT2HfffeM3v/lNbLHFFuu9brbf09SpU+P++++Pl156KRYvXlziMalUKrp27RrHHHNM%0AHHfccZGbm1uqa//973+P22+/PT2+7LLL0m/efPDBB3HnnXfG66+/HqtXry7xnttuu22cdtppia1C%0A7t27d/z1r39Nj39qBbLDDjuU6TqfffZZfPnll+nxQQcdlPWbMwsXLownn3wyXn755fjoo49i1apV%0A6zy+VatW0adPnzj11FOjdevWaz1uXT9j7777brE+20Vfa0V/Pu6444446KCD4vvvv4+LLroo/vvf%0A/2ac36BBgzjmmGPi97//fbRo0aLEGvr3719sk8Xf/e53xdpQdO/ePR588MFShfIFBQVx4oknxnvv%0AvZcxf9FFF8UZZ5yx3vOru0aNGmUE1K+99lqsXLkyq9dd//7947TTTovmzZtHo0aN1nt8r1694ppr%0AroklS5ak55577rlyh9VLly6Nl156qdg9SlNLUTvssEO0a9cuY1PEF198MX7729+W6Tr5+fkxatSo%0A9Lht27bRrVs3YTUAkMFnrgBIxGuvvVZsrqwrntenR48eMWTIkDj11FNju+22K3VQ/dlnn8WRRx4Z%0AAwYMiPfff3+tQXXEjyvyRo8eHb/+9a/jnHPOiXnz5pW73lmzZsVxxx0XgwYNWmtQ/dM9n3/++Tj8%0A8MMzVrttCPLy8mLgwIFxwgknxPPPP7/OoDrixz+zRx99NI444oi4/vrri/XlrijLli2LgQMHxuGH%0AHx5PPfXUWoPqiB9XRH7yyScxaNCg6NWrV7F+uGWxevXquOGGG+L444+PV199tcSg+qd7fvzxx3HB%0ABRfEiSeemBF4VZVNN9202EZp5WkXUNEtQB5//PH4xS9+ETfccEOMHz9+vUF1RMScOXNi6NChccgh%0Ah8S///3vrO5fVsuWLYvTTjutWFD903MPPvhgmTeLve6664qt9h83blw88sgjpTr/rrvuKhZU7733%0A3nH66aeXqY7qquibCnPmzIlrr702CgsLy33Nli1bRvv27UsdDtevX7/YquepU6eus33Iurz44ovF%0A3hAuawuQNRXtS1+evtVvv/12xt+Rhx56aLX4BAMAUL0IqwGocoWFhcWCmHr16sUuu+ySUEX/89xz%0Az0Xfvn1j6tSpZT539OjRcdxxxxXrf1oa33zzTfTr1y+jjcL65OXlxQ033FDqwKm6KywsjPPOOy8e%0Af/zxMp9bUFAQ//znP+PCCy+s8Lpmz54dRx99dDz++ONlDq++/vrr+O1vfxsPP/xwue592WWXxf33%0A31+m+7777rtxxhlnVFpwvy5Fw7aRI0eW+Rprtglo1qxZ7LXXXuWuZ/DgwTFw4MBYuHBhuc5fsWJF%0AXHHFFcVWqFamm266aZ2/f1q1alWsv/H6tGjRIq699toS77W+vsgffvhhDBkypFgNN9544wYTNB54%0A4IHF5h577LE49dRT4/3336+yOvr27Vtsrmi7rNIq2gKkc+fOsfPOO5frWhHFf7Y//vjjmDlzZpmu%0AUbQFyGGHHVbuegCADZc2IABUua+//jqWLl2aMbf11luXul1CZXnjjTfisssui7y8vIz5Jk2axKGH%0AHhp77bVXtG7dOlatWhVff/11jBkzJkaPHp2x8nrmzJlx0kknxVNPPVWmHsIDBgyIb7/9Nj3u0aNH%0AHHzwwdGlS5do0KBBfPfdd/HGG2/EM888U6y/6k033RQHH3xwsZWT++67b8YqtqLB4XbbbRebbrpp%0AxlzRcVV65JFHYsyYMRlzLVu2jCOPPDJ22mmnaN26ddStWzeWLFkSU6ZMiREjRsS4ceMyjn/hhRfi%0AF7/4RYW1wli8eHH89re/jWnTphV7bu+9946DDz44OnbsGA0bNow5c+bEu+++G88991zMmTMnfVxB%0AQUEMGjQo6tSpU6aVjY899lhGO4yNN944fvnLX8Yuu+wSLVu2jEWLFsXkyZNj2LBhMX369IxzP/jg%0Ag3j88cfjhBNOKPs3nYVevXrF9ddfnw7Xy9oK5MMPP8xoNXDIIYest9fv2jz55JMl9rnu0aNHHHTQ%0AQbHFFltE06ZNI+LHNiFTpkyJl156qdgK4oiIQYMGxX777VesP/2aP2Mff/xxRvDbvHnz6NGjR8bx%0ADRo0WGfNkydPjkcffXSdx5R3Q7r9998/fv3rX8ewYcPSc8uWLYs//elP8Y9//KPEc5YuXRoXXnhh%0AxhsfqVQqbrzxxmjZsmWZa6iujjnmmLjzzjtj/vz5GfNvv/12vP3229G5c+fo3bt37LfffrHddttV%0A2oaAO+64Y2y55ZYZb1Y8//zzceGFF5bpnrNmzSr2u7GkILwsunbtGh07dsz4XVOWViCrVq2K0aNH%0Ap8edOnWKbbbZJquaAIANk7AagCq3ZgD3k9L0G65M3377bZx77rnFgurevXvHn/70p3R/2J/suuuu%0AcdRRR8Vnn30WF198cUyePDn93Ny5c+MPf/hDPPjgg6UO2n76M2nVqlVcf/31sffee2c8v91228VB%0ABx0Up59+evzud7/LaAOwdOnSeOKJJ+Lss8/OOOfPf/5zxrjoR9379euX7k+dtNWrV8d9992XMbfL%0ALrvEXXfdFU2aNCl2/K677honnHBCPPHEE/GnP/0poz3GfffdV2Fh9SWXXJLx3zbix0D/xhtvLHF1%0A6wEHHBD9+/ePW2+9tVhv7quvvjq23Xbb6Nq1a6nu/dNrIpVKxRlnnBHnnXdesbB0zz33jJNOOimu%0Au+66eOihhzKeGzp0aJWH1a1bt45u3bplrEZ94YUXSh1WF20BUt6Vl0uXLo2bbropY65evXpx8803%0Ar7Xd0F577RWnnnpqvPbaa/HHP/4xFi1alH7u+++/j9dff73YCtw1f8aK9p/ecsst429/+1uZ6r7/%0A/vvTr+WcnJzYe++9Y4sttogFCxbExIkTY+rUqdGrV68yXXNNl156afz3v//NCBzfeOONeOqpp0r8%0AXXDNNdfEV199lTH329/+Nvbcc89y11AdNWrUKP7yl7/EeeedV+LzX3zxRdx+++1x++23R9OmTWOX%0AXXaJXXfdNXbdddfo2rVrhb7Reswxx8T111+fHn/33Xfx7rvvxu67717qa/znP//J+DRGbm5uHHnk%0AkVnX1qtXr7jrrrvS47KE1a+99lrGz5RV1QDA2mgDAkCV+/7774vNtWnTJoFK/mfIkCHFViz/6le/%0AiltvvbVYUL2mrbfeOh5++OFiYdz7779f7GPY69OoUaN44IEHigXVa2rfvn3cfvvtxcKRopun1TST%0AJk2Kb775Jj3OycmJm266qcSgek3HHntsehPCn3z66adl/nh6ST744IN4+eWXM+bat28fjzzyyDrb%0AMDRs2DCuvPLKuOCCCzLmV65cWWIrhvUZMGBAXHjhhcWC6p/UqlUrBg4cWGwV74wZM8rVkiZb5W0F%0AUlhYmNEHd+ONNy5zu4ufPPfcc8X6x19yySWl6ou/7777xp/+9Kdi82+99Va5aimLn3qNt2/fPp59%0A9tm4995745JLLonBgwfH8OHD46GHHsqqXVL9+vXjpptuKvYm2vXXX1/s9/KLL74YTz31VMZct27d%0A4vzzzy/3/auzQw45JK688sr1tjZZuHBhjBkzJm688cY47rjjonv37nHGGWfEP//5zxI/gVFWRx55%0AZLHf788991yZrlG0dUjPnj0rZCV8Nq1AirYAKXotAICfCKsBqHJFW4BE/PiR+aR8/fXXxUKZbbbZ%0AJgYOHFiqnqyNGzeOW265JRo2bJgxf++99651Q7ySnH322dG5c+f1HtepU6c4+OCDM+YmTZpU6vtU%0AR2u2foj48fXQtm3bUp1bNKxu1qxZsbYY5fF///d/GeNatWrFTTfdFK1bty7V+WeddVYccMABGXPj%0Ax48vsc3E2my55ZZx1llnlerYM888s9hceTdny8YhhxyS0bLgp1Yg6zNu3LiYPXt2enzooYeWu91C%0A0c3fNt100/jVr35V6vN79+5drGXHd999V65ayqpOnTrxz3/+M7bccstiz3Xv3j3rPtHbb799nHPO%0AORlzCxcujKuvvjo9/u6774oF9o0bNy4x6N6QnHjiiXHPPfeU+mc8ImL58uXx+uuvx/XXXx+9evWK%0Aww47LP7xj3+scxPWdWnRokX07NkzY27kyJGl2hg04sc3Sov+/jvmmGPKVUtRXbp0KfZ3VGnejFq+%0AfHnGG6pdu3aNzTffvEJqAgA2PMJqAKpc0RXMERF169ZNoJIfvfTSS8U2o7vgggvK9NHu9u3bx29+%0A85uMuenTpxfrG7o2tWvXLlNP0Z122iljvGrVqvSqzJqo6J/1vHnzYsaMGaU6d5NNNom77747nn76%0A6XjvvffinXfeiX322SereubPn19sE9BDDjmk2J/7+lx88cXF5p544olSn3/ccceV+thu3boVm/vh%0Ahx9KfX5FKWlF9AsvvLDe84q2AMmmlcuee+4ZRxxxRHTr1i1atWoVhx9+eNSqVavU59euXTs6duyY%0AMVfS763KcPTRR0f79u0r9R5nnXVWsdfLqFGjYvTo0VFYWBiXXnppsU0pr7nmmmjXrl2l1lUd7Lvv%0AvvHCCy/EH//4xzKF1j+ZOnVq3HjjjXHQQQfFgw8+WOZNWSOKh8uLFy+OV155pVTnFv1ET5s2bbL+%0Afbim3r17Z4xL87M9duzYjJ8fq6oBgHURVgNQ5UpamVc0LK5KRUPJNm3arLMVx9qUFCyWNqzu3Llz%0ANGvWrNT3KqltSlWFaZWhQ4cOGePCwsLo379/if3NS7L//vtH165do1GjRhVSzzvvvFMsZCrL5og/%0A2XzzzYu153j33XdLfX5Z2mA0atSo2Pe/fPnyUp9fkYoGWutbfVlQUBCjRo1Kj9u3b1/qPtclOfPM%0AM+Ovf/1rDBs2LN54440YMGBAma9R9JMSRfvZV5b999+/0u9Rq1at+Otf/1rse7z22mvjvvvui7ff%0Afjtj/le/+lVWvbJrmgYNGsSZZ54ZY8eOjQceeCB+85vflDmoX7BgQVxzzTVx2mmnlXmV9d57711s%0Ag97StAJZtWpVsfD46KOPrtANIcvTCmTNFiCpVEpYDQCsk7AagCpXNCCJiFixYkUClfwYihYNlLt3%0A716u/7lv165dbLrpphlz48ePL9W5RTc/XJ+iLQoifgz8aqrOnTvHtttumzE3ZcqUOOyww+Lss8+O%0AJ554IqNFRGUr+pqoXbt2uXsF77bbbhnjWbNmlaqlRE5OTomtINal6OsiqTeBDjnkkIyVzOtrBfL2%0A229n9JiuqA0yy2PJkiUxevTojB7qEVGmlj7llUqlyrx6v7zat28fV1xxRcbcN998U2xjyq222iou%0Av/zyKqmpusnJyYndd989Bg4cGC+//HKMGjUqBg0aFH369ImNN964VNd466234uSTTy7TG0e1atWK%0AX/7ylxlzr7zySsYGhSUZPXp0xjGpVKrCN9Ht3LlzbLXVVhlz63ozasmSJfHaa6+lxzvttFOxvycB%0AANa04TadA6DaKqk/9fz58xOo5MePVxftoV00NC2L7bbbLmbNmpUeFw281qZp06Zluk9Jq9OrIkyr%0ATOedd1787ne/y1jRXFBQEGPGjIkxY8ZExI89nPfee+/Ye++9o3v37pXWPubbb7/NGHfu3Lnc99pu%0Au+2Kzc2aNWu9LQYaNGhQplY0EcXbqZSnBUFFaNmyZfTo0SNjhe6LL7641tXSFdkCpLSWL18eM2fO%0AjJkzZ8a0adPi888/j08//TSmTp1a4s9SVfxZbrTRRlXav/+YY46JV199da1hY7169eKWW26JevXq%0AVVoNl156aTz99NNlOmfTTTdN/06oSh06dIgOHTqk+59PmzYt3n777XjzzTfj7bffLnE/hoiITz75%0AJK6++uq47rrrSn2vvn37xt13351+3a1atSpGjhy5zk94FG0Bsueee1ZK65bevXvHlClT0uMXX3wx%0AzjjjjBKPHT16dKxcuTI9Puywwyq8HgBgwyKsBqDKbbbZZsXmShvqVrQFCxYUm9too43Kfb2WLVtm%0AjIv2fV2bimhfkVQwWVH233//uOSSS+KGG25Y6/cyderUmDp1avzzn/+M+vXrxx577BEHH3xwHHjg%0AgdGkSZMKq6Xo66JVq1blvlaLFi2KzZXmdVHTXxOHHnposbC6pB7eq1atitGjR6fHW221VbGVm9la%0Avnx5jBkzJt57772YMmVKTJ8+PebMmVOh96gIZX3TqiL85S9/iffff7/EP48rrriizKv7f046deoU%0AnTp1ihNOOCFWrVoVY8aMiX/+858xYcKEYsc+9dRTccIJJ5T45lVJ2rdvH927d89oG/Tss8+uNaye%0AO3duvPnmmxlzZdkHoSwOPfTQjA1oJ06cGF9//XWJwfiab0TVqlXrZ9VOBgAoH21AAKhyHTt2jFQq%0AlTFX2t7EFa2ksLpx48blvl7RcxcuXFiqwLAsm79tyE499dT417/+FZtvvvl6j/0pgLz00ktj7733%0Ajssuu6zCWoUUfV1kExyX9HoqTVhd018Tv/jFLzI+AbC2ViCvv/56RuuCiuxnu3Dhwrj++utjzz33%0AjAsuuCAefvjhGDdu3HqD6lQqVeZV7RWhIt9wKa3mzZvHKaecUmy+Tp06se+++1Z5PTVVnTp1olev%0AXvHYY4/FddddF3Xq1Ml4vrCwMIYNG1amaxYNm8eNG7fWFkLPPfdcRtufZs2axUEHHVSm+5VWx44d%0Ao2vXrhlzL774YrHjFixYkPGG1W677ZbVm8EAwM+DsBqAKteoUaNiq/UmT54cq1atqvB7vfrqq/HR%0ARx+ttZ9zRX/cv2iP4Fq1ahUL5lm3Hj16xIgRI+L++++Po48+ulRtEVauXBlPPfVU9OrVK2OVbnkV%0AfV1k85oo6bVX04Po0mjevHnsvvvuGXMlBVprbr4WUXEtQD7++OPo06dP/POf/yzV5qMbbbRR9OzZ%0AMy6//PIYPXp0dOvWrULqKIuS2vtUtnnz5sU///nPYvOrVq2KSy65pMZ/YiMJxxxzTFx77bXF5ouu%0AfF6fQw45JOPNrsLCwhg+fHiJxxZtpXLEEUcUC8wrUtFNVEv62R45cmTGxqRJ9qIHAGoOYTUAiejR%0Ao0fGOC8vL957770Kv89VV10Vxx57bPTo0SN+97vfxdChQzNC8ZI+dr9kyZJy36/ouZXZ67UmWDOo%0AKItUKhV77bVXDB48ON56660YNmxY9O/fP3bZZZd1rnhdtmxZDBgwoNQbW65Ns2bNMsZr60VbGosX%0ALy42V79+/XJfryYpukq6aKC1YsWKjN7D22+/fYltgspq2rRpceKJJ5a4grp+/fqxyy67xPHHHx9X%0AXnll/OMf/4jXXnst3nzzzbjzzjvj5JNPjnbt2v1sQtorr7wy5s6dW+Jz//3vf2Po0KFVW1AVmjp1%0Aalx88cVx+umnxxFHHBF77bVXRtuNbBxxxBHFWn588803ZfpdUq9evWIB73PPPVfsuM8++ywmT56c%0AMbeu3tYVoWhY/VMrkDWt2QIkNzc3Dj744EqtCQDYMOhZDUAiDjjggHjooYcy5kaNGhV77LFHhd1j%0A6tSp6Y3ylixZEmPHjo0pU6ZkfOS9pLB6bcFNaXz//fcZ4w3tI89lDfDW3FirvHJycqJbt27RrVu3%0AOPfcc2PZsmUxbty4ePXVV2PUqFHFAslVq1bFoEGD4tlnny33PYu2Y8imv3FJ5xbtbb6h+sUvfhFX%0AXXVV+k2LWbNmxcSJE2P77bePiIhXXnklY9VzRW2+dvHFFxdbTb3FFlvEgAEDYt999y3VitMVK1ZU%0ASC3V2eOPPx4vv/xyxlyDBg0y/uxuueWW2HPPPaNLly6VUsP1118f119/faVce30WLFgQzzzzTMbc%0Ahx9+WOzN1PLac8894+OPP86YW7JkSTRs2LDU1+jbt29G+5DPPvsspk6dmvHppKKrqnfYYYcK7/te%0AVPv27WP77bePiRMnpudGjhwZp59+ekT8+PfouHHj0s/ts88+ibS5AQBqHiurAUjEHnvsUWzTuuHD%0Ah2e1qrmoxx57rNjcIYcckjFu1qxZsZ7CRcOFsvjkk08yxiVtOFVTlNS+pKytWn744YeKKietQYMG%0Asd9++8Wf/vSnePXVV+O6664rtoJ98uTJ8cUXX5T7HkVX937xxRflDi+LviYifgx6fg6aNGkSe+21%0AV8bcyJEj049feOGF9OOcnJxiqzXLY/z48cV6Y2+77bbxxBNPxEEHHVTq1gjz5s3LupbqbMaMGTF4%0A8OCMuc6dO8cjjzyS8We0atWquPDCCyulTVPS2rRpU2yuIj/h07p162JzZQmqI378tEHRNwrWbAVS%0AUFCQsYI5ovJXVf+k6M/rmj/bI0eOzGinpAUIAFBawmoAElGrVq045phjMuYWLVpUbLV1ec2fPz+e%0AeuqpYvNHHHFExjgnJyd22mmnjLlx48aV2Mt6faZNm1ZsZfU222xT5utUFyX1zy1N7981lWXjzHnz%0A5sX48ePj8ccfjxkzZpTqnJ9eRwMGDCj23NSpU0t976J23nnnjHF+fn65Q6x33nknY7zRRhsVe6Nm%0AQ7a2QGv58uXx6quvpud33XXX2GSTTbK+30svvVRs7o9//GM0aNCg1NdYvHhx+lMZP9mQ2oIUFBQU%0AW31eq1atuP7662ObbbaJc845J+P4KVOmxC233FLVZVa6du3aFfuUw2uvvRZfffVVhVy/6GuoRYsW%0A5dqstejflWu+yfPOO+9kfHqjQYMGFbpJ6br07t07403Njz76KP09r9nyp379+tGzZ88qqQkAqPmE%0A1QAk5pRTTikWIA0ZMqRMAefaXHvttcV6g/bs2bPE8Lh79+4Z4++++y5ef/31Mt/ziSeeKDa32267%0Alfk61UVJKwDL0iJl6tSpsWDBgvUet2rVqth7771jjz32iH79+sXAgQNj1KhRZSk19tlnn2Jz2bRx%0A2GWXXYrNlfTfd30+//zz+OCDDzLmavJrojyKrmb+6quv4rPPPotXXnklli9fnp6vqJWXRfvmRkSx%0AN6TW5+WXXy72hlXRzVOLqkkbqd55550xYcKEjLlTTjkldthhh4iIOOOMM6Jr164Zzw8dOjTefvvt%0AqiqxyvziF7/IGBcUFMSQIUOyvm5BQUGx32NF/64prSOOOCKjV/+MGTPi008/jYjiPax79epVrkC8%0APNq2bZvxs1VYWBijRo2KuXPnZuwb0LNnzzK9WQQA/LwJqwFITPPmzdP9LX+ycuXKOPvss7PqGz1s%0A2LBi/wOfk5MT5513XonHH3nkkcU27bv11lvLtDngzJkz49FHH82Ya9WqVey+++6lvkZ1U9Lq37KE%0AVWv2WV2XOnXqRNu2bTPmnn322TKtZC2pZUM2faE32WSTYgH4qFGjigV863PjjTcWm6uovsw1RaNG%0AjUr8s1wzyKtdu3aFbb5WUruKsvROX7ZsWdx+++3F5tf3+yAnp2b8s/qjjz6KO++8M2OuU6dOcf75%0A56fHtWvXjsGDB2f8XiwsLIxLL700Fi1aVGW1VoXjjz++2BsNTz/9dDz88MNZXff+++8v9gmRo446%0AqlzXat68eRx44IEZcyNHjoz8/PxiPcerqgXIT3r16pUxfumll+Kll17KeLOnqlZ6AwAbhprxr2oA%0ANlhnnXVWbLvtthlz06dPj379+sWkSZPKfL2HHnoo/vznP5d4n7W15GjdunWx/+GeNGlSXHPNNaUK%0ATBcvXhwXXHBBsRYZ/fr1KxaC1yQtWrQoFiI//fTTpVot/dZbbxUL79elaFA5ZcqUeOSRR0p9ftF7%0A5ebmxo477ljq80ty2mmnZYwLCgriwgsvjNmzZ5fq/LvvvjujzUXEj6Hg/vvvn1VdNVHRsOqFF17I%0A+LPZc889o0WLFhVyr5JaiazZkmBdVq5cGRdccEHMnDmz2HPrW6lftBf2mqvGq4tly5bFRRddlLFK%0APCcnJwYPHhx169bNOHbrrbeO3/72txlz3333XVx11VVVUmtV2XrrrePII48sNj9o0KC45pprytz6%0AqLCwMIYOHVqsbcq2224bBxxwQLnr7Nu3b8Z47Nix8d5778XChQvTc507dy7WwqiyFW0F8t5772V8%0ACqVJkyax7777VmlNAEDNJqwGIFG5ublxyy23FAuqpk+fHscdd1wMHjy4VJv0TZ06NX73u9/F1Vdf%0AXSxg7t69e5x77rnrPP/888+PJk2aZMwNGzYsLrjggnVutDZlypQ48cQTi23o1rFjx2KrxmuiouHK%0AokWL4swzz4zFixeXeHxhYWE8/vjjcfbZZ0dBQUGp73PssccW+5j4ddddt97V2QUFBXHbbbcV22Cs%0Ad+/exf57ltWee+5ZbDXjzJkz4/jjj8/4iHtRy5Yti2uvvbZYWJVKpeKqq66qMStwK9IBBxyQsQnm%0Al19+mdGmpyI3Xyvp0ww333zzelfFT5w4MY4//vgYO3Zsic8XbStUVNHX28yZM6vdpoTXX399TJ8+%0APWPulFNOiW7dupV4/Nlnnx1bbbVVxtyIESPi2WefrawSE3HFFVeUuBnugw8+GL/4xS/izjvvjG++%0A+Wad11iyZEm88MIL8atf/SoGDx6csbI4Nzc3/vKXv2TVKmavvfbKePNw8uTJxVZ/Fw20q8Imm2yS%0A0TZp9erVGZvKlmVTUwCAiIjiOycBQBXr2LFj/OMf/4iTTz454yPmq1atiqFDh8ZDDz0Ue++9d+y2%0A227RpUuXaNasWRQUFMT8+fPj008/jbfeeivGjRtX4iro7t27x1133RW1atVaZw3t27ePwYMHF9tY%0AbMSIEfHGG29Enz59Yq+99opNNtkk8vPzY+bMmTFmzJgYPXp0sV62jRo1ittvv32D+B/0fv36xWOP%0APZbxPX744Ydx4IEHxvHHHx877rhjtG7dOhYtWhQfffRRPPPMM/H555+nj911113XGez+pGnTpjFg%0AwIC49tpr03P5+flx1VVXxcMPPxyHHXZYdO3aNVq0aBGFhYUxb968+OSTT+K5556LL774IuNajRs3%0Ajj/84Q/Zf/PxY7j3y1/+MqMP8qxZs6Jfv36xzz77xMEHHxydOnWK+vXrx9y5c+Pdd9+N5557rthG%0AmxE/viGyxx57VEhdNU3Dhg1jv/32S2+uuKa6devGQQcdVGH3Ouigg6JNmzYZm9stWbIk+vXrF336%0A9In9998/2rVrF7m5ubFgwYL47LPPYsyYMfHuu+9mXKdBgwYZq2rnz58fBQUFa/1dUvRTCAsWLIg/%0A/OEPcdJJJ0XTpk1j/vz5scMOO1RZP+Gixo4dG4899ljGXMeOHTPafxRVp06duPbaa+PXv/51xptP%0AgwYNil133bXY91xTNWnSJO6+++445ZRTMjYrjPixT/9tt90Wt912W3Ts2DG6dOkSbdq0ifr168ey%0AZcti3rx58fXXX8fEiRNL7Guek5MTV199dWy//fZZ1ZiTkxNHHXVURj/tNX+ecnNzS1whXhV69+69%0A1t/zP7e2RwBA9oTVAFQLXbt2jX//+99x3nnnxWeffZbxXH5+frzyyivxyiuvlOmahx12WFx77bUZ%0AKzrX5aCDDorrr78+Bg4cmNGfdtGiRfHoo4+Wqq3FRhttFHfeeWdsueWWZaq1uurcuXOcdtppcc89%0A92TML1y4MO666651nrv77rvHpZdeWuo+rSeeeGJ8+OGHMXz48Iz5KVOmFFulvDZ169aNW2+9NTbd%0AdNNSHb8+TZo0iaFDh8ZZZ51VLBR//fXXS70R57nnnhtnn312hdRUU/Xu3bvEsHq//far0AC3Xr16%0A8Ze//KXY6v78/Px45pln4plnnlnvNQ499NDo27dvRiuY/Pz8+PTTT9caOpa0KefLL7+c0VP4vvvu%0AK3Ez0Mr2ww8/xBVXXJEx91P7j/X9ftxhhx3i1FNPjfvuuy89t3jx4rjkkkvigQce2GA+KbDFFlvE%0AI488En/4wx8yVgavafr06cVWpq9LgwYN4tprr62wns3HHHNM3HnnnSW+MduzZ8+s+vRn45BDDolr%0Ar7222KakLVu2rNH7NgAAydgw/nUJwAahQ4cO8fjjj8cf//jHaNq0abmvs+mmm8add94ZN998c6mD%0A6p/88pe/jKFDh0bHjh3LfN8DDzwwnnrqqdhhhx3KfG51NmDAgDjjjDPK9BH2I488Mu6+++4yrS5P%0ApVLx17/+NU4//fT1roQvSYcOHeLBBx+s8DCwffv28dhjj0WfPn3K/DH+tm3bxj333BP9+/ev0Jpq%0Aov33379Yq5eIim0B8pP99tsvrr/++qhfv36Zzttoo43ixhtvjFtvvTV22mmnYj3ni/YgX9MWW2wR%0Axx133DqvP3ny5DLVU1GuuOKKYu2UTjrppFL3Nz7vvPOiU6dOGXPvvvtu/OMf/6iwGquDzTbbLIYN%0AGxZ//OMfo1mzZlld68ADD4xnnnmmQjcXbNeu3VrD32OOOabC7lNWrVq1iu7duxeb79WrV7l+lwMA%0AP2/CagCqlbp168aZZ54Zo0ePjkGDBsVee+1VqsCzQYMGse+++8btt98eL730UvTs2bPcNey6664x%0AYsSIuPbaa2PHHXdc58rBBg0aRO/evWPYsGExZMiQEjd3q+lycnLioosuiscffzwOOeSQdQaAO++8%0Ac9x7771x4403lvmNgp/udfHFF8dTTz0Vxx57bDRu3Hi952y//fYxaNCgGD58eNabKq5N48aN45Zb%0Aboknn3wyevfuvd66tttuu/jLX/4SI0eOjP32269Saqpp6tevX6wHeoMGDSptw8kjjjginn766Tjq%0AqKPW+TskJycntt1227j00ktj1KhR6VYKDRs2LPZ7ZNiwYevsQ33VVVfFGWecsdaNVYt+aqQqPPbY%0AY8X6cHfo0CEGDBhQ6mvUrVs3rrvuumK/C//v//6vXBvhVmd16tSJM888M8aMGRPXX3997LfffqX6%0APRTx42a9J5xwQvznP/+JIUOGxGabbVbh9ZXUl7p169aJrNhfU0mhfEUG9QDAz0eqsKTPkQFANZKf%0Anx/Tpk2Lzz//PBYsWBBLly6NvLy8aNKkSTRt2jQ6duwY22yzTaWt4FqwYEFMmDAh5syZE/Pnz4+I%0AiObNm0fnzp1j2223jbp161bKfaur5cuXx3vvvRfffvtt/PDDD1GnTp1o06ZNdOvWLVq3bl2h9yoo%0AKIhp06bFlClTYt68ebF06dIoLCyMxo0bR7t27WL77bcvtjlnVcjPz4+JEyfGzJkzY968ebF8+fJo%0A1KhRtGvXLrbddtvYeOONq7wm1m758uXx8ccfx7Rp02LhwoVRWFgYzZs3j4033jh23HHHrFfRFjVv%0A3rwYN25cfP3117FixYpo0KBBbLLJJtGlS5fo3Llzhd6Lyrd69eqYPn16zJw5M7777rtYunRprFix%0AImrVqhUNGzaMtm3bxpZbbhnt27dPulQAgBpPWA0AAAAAQOK0AQEAAAAAIHHCagAAAAAAEiesBgAA%0AAAAgccJqAAAAAAASJ6wGAAAAACBxwmoAAAAAABInrAYAAAAAIHHCagAAAAAAEiesBgAAAAAgcbWT%0ALgAAAAAAgB/NmDEj+vTpE3l5edG/f/8499xzy3yN8ePHxwsvvBDvvvtufP/997F06dJo1qxZdOnS%0AJfbbb7844ogjolmzZhVffJaE1QAAAAAA1UBBQUFcfvnlkZeXV67zv/nmm7jqqqvitddeK/bcnDlz%0AYs6cOfHGG2/E3/72tzjnnHPilFNOiVQqlW3ZFUYbEAAAAACAamDQoEExfvz4cp37ySefxHHHHVdi%0AUF3U4sWL4/rrr4+zzz47Vq5cWa77VQZhNQAAAABAwgYPHhzDhg0r17nff/99nHXWWTFnzpz0XP36%0A9eOcc86JESNGxEcffRRvvvlm/PWvf41OnTqljxk7dmwMGDAg69orirAaAAAAACAhS5YsifPOOy+G%0ADh1a7mtceeWVGUF127Zt4+mnn47zzjsvOnfuHHXr1o2NNtoojjjiiHjmmWfigAMOSB/78ssvxyOP%0APJLNt1BhhNUAAAAAAAmYNGlSHH300TFy5MhyX2PixInx6quvpsf16tWLe++9N2MF9Zrq1q0bt912%0AW2y++ebpub/97W+xdOnSctdQUYTVAAAAAABVaN68eTFo0KDo27dvzJgxIz3fokWLMl/r6aefzhif%0AfvrpscUWW6zznHr16sUf/vCH9Hj+/PkxfPjwMt+7ogmrAQAAAACqyJtvvhkHH3xwPPzww5Gfn5+e%0A79GjR9x7771lvt5///vf9ONUKhXHH398qc478MADo0GDBunxiy++WOZ7VzRhNQAAAABAFZk6dWos%0AXrw4Pa5fv35ceuml8cADD0SzZs3KdK3Vq1fHtGnT0uPOnTtHq1atSnVu7dq1Y9ttt02PJ0yYEKtX%0Ary7T/SuasBoAAAAAoIqlUqk47LDDYvjw4XHqqadGTk7Zo9qFCxdmBMzt2rUr0/ktW7ZMP162bFlG%0A8J2E2oneHQAAAADgZyQ3NzcOP/zwOO2006Jr165ZXSsvLy9jvGZbj9KoVatWxvibb76Jzp07Z1VT%0ANoTVAAAAAABVpF+/ftGvX78KuVbRtiELFy4s0/nz5s3LGM+ePTvbkrKiDQgAAAAAQA1Up06djB7V%0An376aRQWFpb6/EmTJmWMlyxZUmG1lYewGgAAAACghurRo0f68fz58+PNN98s1Xlvv/12LFiwIGNu%0A1apVFVlamQmrAQAAAABqqF69emWMb7rppvWGzgUFBXHbbbcVmy/aA7uq6Vn9M/HW1PlJlwCVom7t%0AnNilU9P0+L1pC2Nl/up1nAE1T+tm9ZIuASpN7ZxUbNbyf6/xr35YEfmrS/+xRagJ2javn3QJUClS%0AEVF3jVRhZX6E3+BsiOpJz0qtfrf+SZdQaZZ/cHvSJazVQQcdFJtvvnl8+eWXEfFja48BAwbELbfc%0AEnXr1i12fEFBQQwcODAmTJhQ7Lnc3NzKLnedrKwGarScnHWPAajeUql1jwEAgHXLycmJG264ISNo%0AHj16dBx22GHxxBNPxLfffht5eXkxd+7cGDFiRPTt2zeefPLJiIjo1q1bxrXq1KlTpbUX5b0hAAAA%0AAIAabIcddojBgwfHZZddlm7l8dVXX8WVV1651nMOOOCAOOmkk+LUU09NzzVs2LDSa10XaxABAAAA%0AAGq4ww8/PO67775o3779Oo/Lzc2NP/7xjzFkyJBYunRpxnMbb7xxZZa4XlZWAwAAAADZS1kXm7Td%0Ad989RowYEc8880yMHj06Jk2aFPPmzYvc3Nzo1KlT7LPPPvGrX/0q2rZtGxER33//fcb5wmoAAAAA%0AACpEnTp14thjj41jjz12vcdOmjQp/bhWrVqx+eabV2Zp6+XtDgAAAACAn6EPP/ww/bhTp05Rt27d%0ABKsRVgMAAAAA1HirVq2K2bNnl/r4mTNnxpQpU9LjPfbYozLKKhNhNQAAAABADfWvf/0rdt1119h+%0A++1j3333jTlz5pTqvGeeeSZjfOCBB1ZGeWUirAYAAAAAspdKbbhf1Vi7du1i8eLF6fFLL7203nMW%0ALlwY//rXv9LjzTffPHbfffdKqa8shNUAAAAAADXUnnvuGY0bN06P77vvvli2bNlaj8/Pz48LLrgg%0AFi5cmJ77/e9/H6lqEMoLqwEAAAAAaqh69erF8ccfnx7PmjUrfve738XcuXOLHfvVV1/FySefHG+8%0A8UZ6bu+9947DDz+8Smpdn9pJFwAAAAAAQPn9/ve/j5dffjm++OKLiIh455134qCDDop99903Onbs%0AGEuXLo3PP/883n333Vi9enX6vM033zxuueWWpMouRlgNAAAAAGQvpYlDUurXrx///Oc/4/TTT4+p%0AU6dGRMTy5ctj5MiRaz1nt912i//7v/+Lpk2bVlWZ6+UVBAAAAABQw22yySbx73//O37/+99Hs2bN%0A1npcly5d4oYbbogHHnggmjdvXnUFloKV1QAAAAAA1UC7du1i8uTJ5T6/Xr16cf7558fZZ58dEydO%0AjClTpsTChQsjNzc3WrVqFTvssEN07Nix4gquYMJqAAAAAIANSJ06dWKXXXaJXXbZJelSykRYDQAA%0AAABkL5VKugJqOD2rAQAAAABInLAaAAAAAIDECasBAAAAAEicsBoAAAAAgMTZYBEAAAAAyF7Kuliy%0A4xUEAAAAAEDihNUAAAAAACROWA0AAAAAQOL0rAYAAAAAspdKJV0BNZyV1QAAAAAAJE5YDQAAAABA%0A4oTVAAAAAAAkTs9qAAAAACB7KetiyY5XEAAAAAAAiRNWAwAAAACQOGE1AAAAAACJE1YDAAAAAJA4%0AGywCAAAAANlLpZKugBrOymoAAAAAABInrAYAAAAAIHHCagAAAAAAEqdnNQAAAACQvZR1sWTHKwgA%0AAAAAgMQJqwEAAAAASJywGgAAAACAxOlZDQAAAABkL5VKugJqOCurAQAAAABInLAaAAAAAIDECasB%0AAAAAAEicsBoAAAAAgMTZYBEAAAAAyF7Kuliy4xUEAAAAAEDihNUAAAAAACROWA0AAAAAQOL0rAYA%0AAAAAspdKJV0BNZyV1QAAAAAAJE5YDQAAAABA4oTVAAAAAAAkTs9qAAAAACB7KetiyY5XEAAAAAAA%0AiRNWAwAAAACQOGE1AAAAAACJE1YDAAAAAJA4GywCAAAAANmzwSJZ8goCAAAAACBxwmoAAAAAABIn%0ArAYAAAAAIHF6VgMAAAAA2ctJJV0BNZyV1QAAAAAAJE5YDQAAAABA4oTVAAAAAAAkTs9qAAAAACB7%0AKetiyY5XEAAAAAAAiRNWAwAAAACQOGE1AAAAAACJE1YDAAAAAJA4GywCAAAAANlLpZKugBrOymoA%0AAAAAABInrAYAAAAAIHHCagAAAAAAEqdnNQAAAACQvZR1sWTHKwgAAAAAgMQJqwEAAAAASJywGgAA%0AAACAxOlZDQAAAABkL5VKugJqOCurAQAAAABInLAaAAAAAIDECasBAAAAAEicsBoAAAAAgMTZYBEA%0AAAAAyF7Kuliy4xUEAAAAAEDihNUAAAAAACROWA0AAAAAQOL0rAYAAAAAspdKJV0BNZyV1QAAAAAA%0AJE5YDQAAAABA4oTVAAAAAAAkTs9qAAAAACB7KetiyY5XEAAAAAAAiRNWAwAAAACQOGE1AAAAAACJ%0AE1YDAAAAAJA4GywCAAAAANlLpZKugBrOymoAAAAAABInrAYAAAAAIHHCagAAAAAAEqdnNQAAAACQ%0AvZR1sWTHKwgAAAAAgMQJqwEAAAAASJywGgAAAACAxOlZDQAAAABkL5VKugJqOCurAQAAAABInLAa%0AAAAAAIDECasBAAAAAEicsBoAAAAAgMTZYBEAAAAAyF7Kuliy4xUEAAAAAEDihNUAAAAAACROWA0A%0AAAAAQOL0rAYAAAAAsqdnNVnyCgIAAAAAIHHCagAAAAAAEiesBgAAAAAgcXpWAwAAAADZS6WSroAa%0AzspqAAAAAAASJ6wGAAAAACBx2oAAAAAAAFQTM2bMiD59+kReXl70798/zj333HJd48knn4x33nkn%0AZs6cGYsWLYoGDRpEq1atolu3bnHIIYfEPvvsUwnVZ0dYDQAAAABQDRQUFMTll18eeXl55Tp/1apV%0AccMNN8Sjjz4aBQUFGc8tXLgwFi5cGJ9//nk88cQTscMOO8RNN90UHTp0qIjSK4Q2IAAAAABA9lI5%0AG+5XFRk0aFCMHz++XOeuWrUqTj/99HjooYeKBdUl+eijj+Loo4+Ojz/+uFz3qwzCagAAAACAhA0e%0APDiGDRtW7vMHDRoU7777bnrcqFGj+OMf/xijRo2KiRMnxttvvx233XZbbLXVVuljlixZEmeddVbM%0Anz8/q9orirAaAAAAACAhS5YsifPOOy+GDh1a7mt89tln8e9//zs9btGiRTz++ONx5plnRocOHaJO%0AnTrRokWL6N27d/z73//O6Fc9d+7cuOOOO7L5FiqMsBoAAAAAIAGTJk2Ko48+OkaOHJnVdf7zn/9E%0AYWFhenzllVdG586dSzy2bt268de//jUaN26cnnvuuedK1TqksgmrAQAAAIDspVIb7lcFmzdvXgwa%0ANCj69u0bM2bMSM+3aNGiXNf74IMP0o/r1q0bBx988DqPb968eey3337p8YIFC2L69OnlundFElYD%0AAAAAAFSRN998Mw4++OB4+OGHIz8/Pz3fo0ePuPfee8t1zR9++CH9uGnTppGbm7veczbddNOMcXXo%0AWy2sBgAAAACoIlOnTo3Fixenx/Xr149LL700HnjggWjWrFm5rlmnTp304/nz58eKFSvWe86cOXMy%0Axo0aNSrXvSuSsBoAAAAAoIqlUqk47LDDYvjw4XHqqadGTk75o9ouXbqkH+fl5a23B/bSpUvjlVde%0ASY8bN2681h7XVal20gUAAAAAABuAlHWxpZGbmxuHH354nHbaadG1a9cKuebhhx8eI0aMSI+vv/76%0A2HHHHaNjx47Fjs3Pz4+BAwfGvHnz0nO//vWvS9U6pLJ5BQEAAAAAVJF+/frFTTfdVGFBdUREz549%0AY//990+P582bF8cee2zce++98dVXX0VeXl4sWrQoxo4dG/369Yvnn38+feyOO+4Y55xzToXVkg0r%0AqwEAAAAAarhbbrklLr744hg9enRERCxatChuuummuOmmm0o8PpVKRd++fePyyy+P+vXrV2Wpa2Vl%0ANQAAAABADdewYcO44447YsiQIdG+fft1HptKpeL888+Pq666Kho0aFBFFa6fsBoAAAAAYAPw/PPP%0Ax2233RYzZ85c53GFhYVx2223xeGHHx7jx4+vourWTxsQAAAAACB7qVTSFfxs5eXlxUUXXRQvvPBC%0Aeq5z585xxhlnxO677x4bbbRRLFmyJD788MN45JFH4rXXXouIiGnTpsUpp5wSN910U/Tq1Sup8tOs%0ArAYAAAAAqMH+9Kc/ZQTVRx11VDzzzDNx9NFHR9u2baNOnTrRokWLOOCAA+Lee++Na665JmrVqhUR%0APwbdF198cXz++edJlZ8mrAYAAAAAqKHeeeedeOqpp9LjHj16xHXXXRe5ublrPefYY4+NCy64ID1e%0AuXJl3HjjjZVaZ2kIqwEAAAAAaqiHH344Y3zZZZelV02vy6mnnhodO3ZMj19//fWYPXt2RZdXJsJq%0AAAAAACBrqVRqg/2qrgoLC+Odd95Jjzt06BBdu3Yt1bm1atWKPn36pMerV69OfLNFYTUAAAAAQA20%0AcOHCWLBgQXrcuXPnMp2/9dZbZ4xnzZpVEWWVm7AaAAAAAKAGWrlyZca4NO0/1tSgQYOMcX5+ftY1%0AZUNYDQAAAABQAzVv3jxj/M0335Tp/Llz52aMW7ZsmXVN2aid6N0BAAAAgA1Cde7tvKGqU6dObLrp%0Apun2HZ999lnMmTMnWrVqVarzx40blzHeYostKrzGsrCyGgAAAACghtp///3TjwsKCuKhhx4q1Xlz%0A5syJ559/Pj1u1qxZ7LTTThVcXdkIqwEAAAAAaqh+/fpl9Kq+7777Yvz48es8Z9WqVXHhhRfG8uXL%0A03Mnn3xymXteVzRhNQAAAABADdW5c+c44YQT0uP8/Pw49dRT46GHHopVq1YVO/6LL76Ik08+Of77%0A3/+m5zp27BinnHJKVZS7TnpWAwAAAADUYJdcckl88cUX8dZbb0XEjyunr7766rj99ttjzz33jDZt%0A2sTKlStj0qRJ8cEHH0RBQUH63GbNmsWdd94ZDRo0SKr8NGE1AAAAAJA9+ysmJjc3N+666674y1/+%0AEk8++WR6fv78+Rl9qYvacsst44477ogOHTpURZnrpQ0IAAAAAEANV7du3bjuuuti6NChsfvuu0dO%0Aztqj33bt2sWVV14ZTz31VLUJqiOsrAYAAAAAqBbatWsXkydPzuoae+yxR+yxxx6xcOHCeO+99+K7%0A776LRYsWRb169aJly5ax3XbbRadOnSqo4oolrAYAAAAA2MA0bdo0evbsmXQZZSKsBgAAAACylkpp%0AWk129KwGAAAAACBxwmoAAAAAABInrAYAAAAAIHF6VgMAAAAAWdOzmmxZWQ0AAAAAQOKE1QAAAAAA%0AJE5YDQAAAABA4oTVAAAAAAAkzgaLAAAAAEDWbLBItoTVQLU267sf4vQL/h55+QVxUt8D4uTjepbp%0A/MLCwnjngynxylsfx6dTZ8b8BUti1ar8aNqkQWzRsU3ssevWcdA+O0b9enUq6TsA+PmaMWtuHHnm%0ATZGXVxC//80v4pyTDi7zNd7/ZFqMem1ifPDp9Pj2+/mxaMnyqJNbO5o3aRhbd24bu3fbMo44aOdo%0A2KBeJXwHAHw5c07s8atrY1Veflzy295x6Zl9qsW1ANgwCauBaqtg9er4651PR15+QbnOn/H19zH4%0A70/G1GnfFHvuh/mL44f5i+OdD6bE0MdejgFnHhF79+iabckA/H8FBatj4M2PR15e+X6HT/96Tlxx%0A02Mx4dMZxZ7LyyuIpctWxtffzYvRb34cf3vgxTj35EPihCP2yrZsANZQULA6+l/9UKzKy69W1wJg%0Aw6VnNVBt/f0fw2PipOIhRWl8MuWr+P1ld5cYVBe1YNHSuOqmR+Peh0eV614AFHftHU/Hex9PK9e5%0A7374RfT9/W0lBtUlWbR4eVx7+39i4M2PR2FhYbnuCUBxF/318Xj7gy+q3bUA2HBZWQ1US0MeeCGe%0Ae2lcuc79Yf7iuGLwQ7Fi5ar03LZdNovjj9o3tu3SPurVrRPffT8/xr45MR5/7o1YsTIvIiKGPfN6%0AdGy/cfxi350q4lsA+Nm64a5n47Hh/y3XudO/nhPnXjU0lq/43+/wzh02iVOP3S9223GL2KhF41ix%0AMi8mf/lN/GfU+Hh29HuxevWPAfVTI8dF61bNytVuBIBMV9z6ZPzzyTeq3bWA6k3ParIlrK5iX331%0AVTz++OPxzjvvxIwZM2LZsmXRokWLaNu2bey3335x5JFHRtu2bZMuExKzdNmK+OudT8fr73xa7msM%0AGToiFi9dnh73OmDnuOCsI6NWzv8+TLLZpq3i5ON6xm47bxV//Ms/08H23/4xPHp02yqaNm5Q/m8C%0A4GdqydIVceXNj8dLb0ws9zWuG/JsLFm2Ij0+rGe3uPqPx0Wd3P/9s7VObu3ovkPn6L5D5+i1745x%0A3l8eSH+s/J5HX44+PbtFx3atyv+NAPyMLVqyPM69+uF4dsyEanUtAH4etAGpIvn5+XHzzTdHr169%0A4t57742PPvooFi5cGHl5eTF79uz44IMP4rbbbouDDz447rnnnli9enXSJUOV+3z6t3H2pXdmFVR/%0A+/38eO2/n6TH7dtuFAN+e0RGUL2mrbdoF6f9+sD0eNnylTHylQ/KfX+An6tJX8yKY8/5v6yC6snT%0AvotX3pmUHm+zxaZxzYW/ygiqi9qnx9Zx0VmHpcf5BavjX0+9Vu4aAH7OJk7+Og446cYKCZcr8loA%0A/HwIq6tAQUFBDBgwIO65554oKFj3JkN5eXlx8803x4UXXlhF1UHyFi5aGn/7x/D4/WV3xazv5qXn%0AmzVpWOZrjX5jYqxeo1/pr47YO2rXrrXOcw7er1vkrPFRpfc++rzM9wX4uZq/cGlcc/vT8ev+f4uv%0Avpmbnm/RtOy/w596KfPNwt/+umfkrud3eETEr/rsEc3XuN+r73xW5nsD/Jz9sGBJXHTj49Hz5Bvj%0Ay5lz0vMbNW+U6LUA+PkRVleBv/3tbzFq1P82bmvWrFkMHDgwxo4dGx999FGMGjUqzjvvvKhfv376%0AmOeffz6GDBmSRLlQpcZ/9HmceN5t8czId6Kg4H+fKNhx204x+PITy3y9T6fMzBjv2X2b9Z7TuFH9%0AaLpGMP7t7HnrOBqAn7z13pTofcr18eizb0X+Gr/Du+/YOe669owyX+/didPTj3NyUrHXLluV6rxa%0AtXJi+y7t0+Pv5ixI70cAwLqNfWdS7PzLv8R9T7yW8bt87122jCf+7/eJXQuooVIb8BdVQs/qSvb5%0A55/Hvffemx63adMmHn300WjTpk16rkOHDnHOOefEwQcfHCeeeGLMnz8/IiKGDBkSRxxxRLRr167K%0A64aqMmPm97F0jd6k9ermxim/OjCOOXSP+H7uwjJf77pLTogvv/4hvpzxXXz3/YJS955etWqNUMOG%0AEACl8vmM2bF46f9+h9evmxv9Tz4kTjp6n/j2+wVlvl6D+nWidaumMXfe4mjcqH40aliv1OfWqZP5%0Az9rFS5ZHvbq5Za4B4Ofmsy++i0VL/rffS4N6deLy3/WJs48/IL7+bn6ZrjWpAq8FwM+TsLqS3XHH%0AHenWH6lUKm699daMoHpNW265Zfz973+PE088MQoLCyMvLy/uuOOOGDx4cFWWDIlIpVJxwJ7bxenH%0A/yJab9w8q+u03aRFtN2kRanP+ea7ebF0+cr0eNPWpT8XgB9/9/bef8f4w6m9s/od+vCNp8fMeSti%0AZV5BLFi0rEznTl/jo+apVCqalaMNCcDPWSqViqMP3jn+9PsjYrO2LavNtQD4eRFWV6J58+bFSy+9%0AlB7vtdde0a1bt3We07179zjwwANj9OjRERExYsSIGDhwYDRoULrVoVDT1K5dKw7ce4c49vC9YstO%0AbROp4bFn38gY77nr+luHABCRW7tWHNazW5zSd7/YZotNK+y6OTk50aJZ6XubfvHV7Ph8xuz0uF2b%0AFqXqdQ1ARG5urTi2V/fo/5uescMaLZXKo04FXguAnydhdSV67bXXIi/vf60FDj/88FKdd9hhh6XD%0A6hUrVsQrr7wShx56aKXUCEk78pDd4shDdkvk3gWrV8fDT70aw0ePS8+12aR5HLLfTonUA1DTHH/E%0AnnH8EXsmXUbc+dDojPH+u3VNqBKAmueMY/eNM47dt8KudXoFXQuAnydhdSV6++23M8a77757qc7b%0AbbfM4O7VV18VVkMFKFi9OgoKVsfsOQvig4+/jGdGvhPTZ36ffr5xw/px7SW/iTp19DgFqCnGvv1p%0AvPDKhPS4Vk5O9D00mTdBAQB+7lL2gCJLwupKNHny5PTjFi1aROvWrUt1XosWLWKTTTaJ2bN//Djr%0AxIkTK6U++Lm55e5n4sWx75f43LZdNosLzjoyOrTbuIqrAqC8vvzq+7jsxkcz5o46eNfYosMmCVUE%0AAABkIyfpAjZkX375Zfpxhw4dynTuZpttln48c+bMKCwsrLC64Ofq+7kLS5yvXatWbLNluyquBoBs%0AfP3tvPjtZffG4qUr0nPtWreIC888LMGqAACAbAirK8mCBQti5cqV6fEmm5RthU+rVq3Sj1etWhU/%0A/PBDhdUGP1ffz11Q4nx+QUH8e/hbccYfb4//u++5WJWXX7WFAVAmM2bNjVMvviu+m7MgPVe3Tu24%0AdeCJ0aRR/eQKAwAAsqINSCUpGi43bdq0TOc3btw4Y7xw4cLYaKONsq4Lfs7OPf2w6NBu42jepGEs%0AXb4ypk77Jl54+b145e2PIyKisLAwnh31bsydtygGXXSCXlsA1dCkz2fFWZffFz8sWJKeq10rJ265%0A8sTo6lMyAACJ8v/RZEtYXUmWLVuWMW7YsGGZzi96/NKlS7Oqp27tnMixjp4apl5u5ou2dq1U1K+T%0As85jio7XtM+uW6UfN26QG61bbhX77LpVvPL2J3HVzY9FXn5BRES8Nf6zGPXKe3HUIT2y/RagQuTW%0A8g8+ap7aRV63OTklv5aLHld0vKZX3pkUA655KJYu+9+n13Jza8VtV54Yv9hr2ywrhsrjtzgbktRa%0AHpc0Lsu1ACBCWF1pVq1alTHOzc0t0/m1a2f+p8nLy8uqnl06lW1lN1QHLXIz23G0aVY3unVY92t5%0Am7aN1/l8Sbp12DMa5hTE+YMfS8898dyb8effHuRdYYByWr2ibsa4af3a0b5FvfWe16Zp3RLn73jk%0AlbjklqeioGB1eq5BvTrx6E1nxMF7dc2uWABKVLdIYlA7p/jcmuqs47myXguAnydrbSvJ6tWrM8Zl%0ADbxyiiyDtsEiVK4z+u4Vm7VpkR5P+3puTJk+O8GKAIiIyM8viD8Mfiwu/Ou/M4LqFk0bxPN39RdU%0AAwDABkRYXUlq1aqVMS4aXq9Pfn7mitI6depkXROwdjk5OdFzty4Zc1Omf59QNQBERCxdvjL6/uHu%0AuPvx1zPmO27aMsYO/WPsvuPmCVUGAEBJUqnUBvtF1fChm0pSv37mTvQrV65cy5ElK3p8tmH1e9MW%0A6llNjfPt7MWZ4wUr44MZCzPm6uXmZLT+mPTN4liRtzpWr14dq/Lyo17d0v/srK6VeeynXy+IdkXu%0AB0nYqHHJbRGgOvtmQea/ZRYuz4+Z81YUO652rVRG649vF66M/ILCWLxkeZx+6X0xYdKMjON32Lp9%0A3HX1aVG/SeMSrwfV0cZN1t8CB6qjlZlrqCJ/deZcKjJbf6zKj1jbZ4LXdy2ozrSsgarjx62SNG2a%0A2Vd3yZIlazmyZEU3VGzWrFlW9azML9vKbqgOVuRlvm7zCwpj+aq1v5Z/WLAkfnfFP2LW7Pnx/ZwF%0Asc9uXeOK848r9f3mLczcGLVBgwbrvB9UlbwCraCoefKLvG5Xry7dazm/oDAWLF4ep11yT3w8eWbG%0AcwfttV3ccOkJUa9urp8LahSvVjYk63o9F67n+bJcC4CfJ2F1Jdloo40ilUqle03PmzevTOfPnTs3%0AY9yiRYu1HAn8pHmTBjHxs69i+YofNzgd9+HnsSovP+rklu5X3UeTpmeMN2vXqqJLBGA9Vq9eHX8Y%0A9K9iQfXxR+wZl//+yGL7egAAABsO/9qvJHXq1ImNN944Pf7222/LdP53332XfrzxxhvrWQ2lkJOT%0AE7vs8L/+pYuXLI+XXptQqnPffm9yfDVrTnrcpfOm0apFk4ouEYD1uPPhl+Ot96dmzJ15fM+4sv8v%0ABdUAALCB8y/+SrTlllumH8+YMSMKCgpKdV5+fn7MmPG//oxbbbVVhdcGG6pfHtIjY3z/o6Nj9twF%0A6zznm+/mxU13PZ0xd/xR+1R0aQCsx4TPZsbt/3opY+64PrvH+af2TqgiAADKIulNEG2wWPMJqyvR%0AjjvumH68fPnymDp16jqO/p/PPvssY4PFNa8DrNseu3SJ3Xfukh4vWLQ0/vjn++Pjz2YUO7awsDBe%0A++8n0f+Ku2PBwqUZ19hnt22rpF4A/ufau0ZEwer/7RXQZfM2cfk5RyVXEAAAUKX0rK5Ee++9d9xx%0Axx3p8dixY2Prrbde73ljx47NGO+1114VXhtsyC7+/S/jD1f9I93W49vv58f5f7ovunTeNLpu2T7q%0A168T8xYsiQ8/nRbfzp6fce7WW7Qr06aMAFSMKdNnx/OvfZwxN/nLb2OnQy8t1/VG/euy2LS1PT8A%0AAKAmsbK6Eu20006x6aabpsePP/54xorpkixfvjwef/zx9Lh9+/ax8847V1qNsCFq2qRh3HzVqbHT%0Atp0y5id/MSuefvG/8cjTr8WLY98vFlT/Yt+d4uarTo369fSIB6hqL77xSXpjagAA4OdJWF2JcnJy%0A4oQTTkiPv/nmm7j66qvXec6f//zn+P7779PjE088UV8cKIcWzRrHXweeEhed/cvo2H7jtR6Xk5MT%0AO2/fOW7606lxaf9jol5dQTVAEr78em7SJQAAkK3UBvxFlUgVWsJSqZYvXx59+vSJWbNmpef69u0b%0AV1xxRTRo0CA9t2zZsrj66qvjqaeeSs917NgxnnvuuahTJ/vw7K2p89d/ENRA9evkRLcOTdPjD2Ys%0AjOWrVhc77tvv58ekKTNj3oIlsXJVXjRpVD9abdQ0ttu6QzRqUK8qS4Yya93Ma5QNV26tVLRv8b/X%0A+Mx5KyKvwD9P2bC0bV4/6RKgUqQiou4azUVX5kf4Dc6GqJ4muqXW8uRHky6h0vzwwPFJl/Cz4Met%0AktWvXz9uvvnmOPXUU2P58uUREfHvf/87Ro0aFQcccEBssskm8d1338Urr7wSixYtyjjvtttuq5Cg%0AGohos3HzaLNx86TLAAAAAGAthNVVoFu3bnH33XfHOeecE4sXL46IiEWLFsUzzzxT4vFNmjSJIUOG%0AxDbbbFOVZQIAAAAAJEbP6iqy2267xQsvvBBHH3101KtX8se5c3Nz48gjj4zhw4dH9+7dq7hCAAAA%0AACi/VCq1wX5RNaysrkKtWrWKwYMHx8CBA2PcuHExa9asWLhwYTRo0CA6duwY3bp1iyZNmiRdJgAA%0AAABAlRNWJ6BBgwax3377JV0GAAAAAEC1oQ0IAAAAAACJE1YDAAAAAJA4bUAAAAAAgKzZiJBsWVkN%0AAAAAAEDihNUAAAAAACROWA0AAAAAQOL0rAYAAAAAsqZnNdmyshoAAAAAgMQJqwEAAAAASJywGgAA%0AAACAxOlZDQAAAABkT8tqsmRlNQAAAAAAiRNWAwAAAACQOGE1AAAAAACJE1YDAAAAAJA4GywCAAAA%0AAFlLpeywSHasrAYAAAAAIHHCagAAAAAAEiesBgAAAAAgcXpWAwAAAABZ07OabFlZDQAAAABA4oTV%0AAAAAAAAkTlgNAAAAAEDi9KwGAAAAALKmZzXZsrIaAAAAAIDECasBAAAAAEicsBoAAAAAgMQJqwEA%0AAAAASJwNFgEAAACArNlgkWxZWQ0AAAAAQOKE1QAAAAAAJE5YDQAAAABA4vSsBgAAAACyp2U1WbKy%0AGgAAAACAxAmrAQAAAABInLAaAAAAAIDE6VkNAAAAAGQtldK0muxYWQ0AAAAAQOKE1QAAAAAAJE5Y%0ADQAAAABA4oTVAAAAAAAkzgaLAAAAAEDWbLBItqysBgAAAAAgccJqAAAAAAASJ6wGAAAAACBxelYD%0AAAAAAFnTs5psWVkNAAAAAEDihNUAAAAAACROWA0AAAAAQOL0rAYAAAAAsqdlNVmyshoAAAAAgMQJ%0AqwEAAAAASJywGgAAAACAxOlZDQAAAABkLZXStJrsWFkNAAAAAEDihNUAAAAAACROWA0AAAAAQOKE%0A1QAAAAAAJM4GiwAAAABA1mywSLasrAYAAAAAIHFWVgMAAAAAVBMzZsyIPn36RF5eXvTv3z/OPffc%0AdR7fs2fPmDVrVoXce/DgwXH00UdXyLXKw8pqAAAAAIBqoKCgIC6//PLIy8tLupREWFkNAAAAAGRN%0Az+rsDRo0KMaPH5/IvVOpVLRv3z6Re/9EWA0AAAAAkLDBgwfHsGHDynzemDFjynxOYWFhnH322TF2%0A7Nj03IABA6J79+5lvlZFElYDAAAAACRkyZIlcfnll8fIkSOr7J5DhgzJCKp/8YtfxFlnnVVl918b%0AYTUAAAAAQAImTZoU559/fsyYMaPK7jlhwoS444470uPWrVvHNddcU2X3XxdhNQAAAACQNT2rS2/e%0AvHlx++23x2OPPRb5+fnp+RYtWsS8efMq7b4rVqyISy65JAoKCtJz11xzTTRr1qzS7lkWOUkXAAAA%0AAADwc/Hmm2/GwQcfHA8//HBGUN2jR4+49957K/XeQ4YMienTp6fHhx9+eOyzzz6Ves+yEFYDAAAA%0AAFSRqVOnxuLFi9Pj+vXrx6WXXhoPPPBApa5w/vLLL+P+++9Pjxs3bhyXX355pd2vPLQBAQAAAACo%0AYqlUKvr06RMDBgyIdu3aVfr9brzxxsjLy0uPzz777GjRokWl37cshNUAAAAAAFUkNzc3Dj/88Djt%0AtNOia9euVXLP8ePHx9ixY9Pjdu3axYknnlgl9y4LYTUAAAAAkD37K5ZKv379ol+/flV6z1tvvTVj%0A3L9//6hTp06V1lAaelYDAAAAAGygxo8fH+PHj0+PO3ToEEcccUSCFa2dsBoAAAAAYAN1zz33ZIzP%0APPPMqFWrVkLVrJuwGgAAAABgAzRz5sx47bXX0uMWLVpU21XVEXpWAwAAAAAVIJXStLq6eeSRR6Kw%0AsDA9/vWvf10te1X/xMpqAAAAAIANTEFBQTz77LPpcU5OThx33HEJVrR+wmoAAAAAgA3Mf//735g7%0Ad256vNtuu0WbNm0SrGj9hNUAAAAAABuYESNGZIyPOuqoZAopAz2rAQAAAICs6VldfRQWFsarr76a%0AHteuXTt69uyZYEWlY2U1AAAAAMAGZNKkSTFnzpz0uHv37tGkSZMEKyodYTUAAAAAwAbkrbfeyhjv%0Av//+yRRSRsJqAAAAAIANyHvvvZcx3nnnnROqpGyE1QAAAAAAG5APPvgg/bhu3bqx9dZbJ1hN6dlg%0AEQAAAADImv0Vq4dvv/025s+fnx537do16tSpk2BFpWdlNQAAAADABmLKlCkZ4x122CGhSspOWA0A%0AAAAAsIGYNm1axrhdu3YJVVJ2wmoAAAAAgA3Et99+mzFu27ZtQpWUnZ7VAAAAAEDWUppWVwvz5s3L%0AGLdu3TqhSsrOymoAAAAAgA3EsmXLMsZt2rRJqJKys7IaAAAAAKAaaNeuXUyePDmra9xxxx0VVE3V%0As7IaAAAAAIDEWVkNAAAAAGRNy2qyZWU1AAAAAACJE1YDAAAAAJA4YTUAAAAAAIkTVgMAAAAAkDgb%0ALAIAAAAAWUvZYZEsWVkNAAAAAEDihNUAAAAAACROWA0AAAAAQOL0rAYAAAAAsqZlNdmyshoAAAAA%0AgMQJqwEAAAAASJywGgAAAACAxOlZDQAAAABkLSdH02qyY2U1AAAAAACJE1YDAAAAAJA4YTUAAAAA%0AAIkTVgMAAAAAkDgbLAIAAAAAWUvZX5EsWVkNAAAAAEDihNUAAAAAACROWA0AAAAAQOL0rAYAAAAA%0AspbStJosWVkNAAAAAEDihNUAAAAAACROWA0AAAAAQOL0rAYAAAAAsqZlNdmyshoAAAAAgMQJqwEA%0AAAAASJywGgAAAACAxAmrAQAAAABInA0WAQAAAICspeywSJasrAYAAAAAIHHCagAAAAAAEiesBgAA%0AAAAgcXpWAwAAAABZ07OabFlZDQAAAABA4oTVAAAAAAAkTlgNAAAAAEDi9KwGAAAAALKmZTXZsrIa%0AAAAAAIDECasBAAAAAEicsBoAAAAAgMQJqwEAAAAASJwNFgEAAACArKXssEiWrKwGAAAAACBxwmoA%0AAAAAABInrAYAAAAAIHF6VgMAAAAAWdOymmxZWQ0AAAAAQOKE1QAAAAAAJE5YDQAAAABA4vSsBgAA%0AAACyltK0mixZWQ0AAAAAQOKE1QAAAAAAJE5YDQAAAABA4oTVAAAAAAAkzgaLAAAAAEDW7K9Itqys%0ABgAAAAAgccJqAAAAAAASJ6wGAAAAACBxelYDAAAAAFlLaVpNlqysBgAAAAAgccJqAAAAAAASJ6wG%0AAAAAACBxelYDAAAAAFnTsppsWVkNAAAAAEDihNUAAAAAACROWA0AAAAAQOKE1QAAAAAAJM4GiwAA%0AAABA1lJ2WCRLVlYDAAAAAJA4YTUAAAAAAIkTVgMAAAAAkDg9qwEAAACArGlZTbaE1T8TrZvVS7oE%0AqBS5tTL/Jtyocd3IKyhMqBqoHN8tWJF0CVBp6tfJifYt/vfvlLmLV8byVasTrAiA0sqtlcr4Hf79%0AohX+Lc4GafNW9ZMuAX42tAEBAAAAACBxwmoAAAAAABKnDQgAAAAAkLWUptVkycpqAAAAAAASJ6wG%0AAAAAACBxwmoAAAAAABInrAYAAAAAIHE2WAQAAAAAsmZ/RbJlZTUAAAAAAIkTVgMAAAAAkDhhNQAA%0AAAAAidOzGgAAAADIWkrTarJkZTUAAAAAAIkTVgMAAAAAkDhhNQAAAAAAidOzGgAAAADImpbVZMvK%0AagAAAAAAEiesBgAAAAAgccJqAAAAAAASJ6wGAAAAACBxNlgEAAAAALKWssMiWbKyGgAAAACAxAmr%0AAQAAAABInLAaAAAAAIDE6VkNAAAAAGRNz2qyZWU1AAAAAACJE1YDAAAAAJA4YTUAAAAAAInTsxoA%0AAAAAyJqW1WTLymoAAAAAABInrAYAAAAAIHHagAAAAAAAVBMzZsyIPn36RF5eXvTv3z/OPffccl3n%0Agw8+iJEjR8a7774b33//fSxYsCAaNWoUHTp0iN133z1+9atfRdu2bSu4+uwIqwEAAAAAqoGCgoK4%0A/PLLIy8vr9zX+Prrr+Oaa66JsWPHFntu/vz5MX/+/JgwYULcd999ceaZZ0b//v2jVq1a2ZRdYYTV%0AAAAAAEDWUnZYzNqgQYNi/Pjx5T5/0qRJccopp8SCBQvWe2x+fn4MGTIkZsyYETfffHO1+O+nZzUA%0AAAAAQMIGDx4cw4YNK/f506dPLxZUb7/99nHHHXfEq6++Gh9++GE888wz8Zvf/CZjJfXzzz8f9913%0AXzalVxhhNQAAAABAQpYsWRLnnXdeDB06tNzXKCwsjIsuuigjqD7ttNPiiSeeiIMOOihat24d9erV%0Ai6233joGDhwYQ4YMidq1/9d0Y8iQITFv3rwsvouKIawGAAAAAEjApEmT4uijj46RI0dmdZ0XXngh%0APvroo/T4sMMOi0suuWStrT3233//OOWUU9LjZcuWxbPPPptVDRVBWA0AAAAAZC2V2nC/Ktq8efNi%0A0KBB0bdv35gxY0Z6vkWLFuW63pqrsps1axZ/+tOf1nvOiSeemBFmv/766+W6d0USVgMAAAAAVJE3%0A33wzDj744Hj44YcjPz8/Pd+jR4+49957y3y9r776Kj788MP0+KSTToqmTZuu97zWrVvHrrvuGh06%0AdIhu3brFxhtvXOZ7V7Ta6z8EAAAAAICKMHXq1Fi8eHF6XL9+/Tj//PPj5JNPjm+++abM13v11Vcz%0AxkceeWSpz33ooYfKfL/KJKwGAAAAAKhiqVQq+vTpEwMGDIh27dqV+zrvv/9++nGHDh2yulbShNUA%0AAAAAQNbWtpkfmXJzc+Pwww+P0047Lbp27Zr19T777LP042222Sbr6yVJWA0AAAAAUEX69esX/fr1%0Aq5BrrV69OmbOnJket23bNv14yZIl8eKLL8aLL74Y06ZNi++//z4aNmwY7dq1i3333TeOOeaY2HTT%0ATSukjooirAYAAAAAqIF++OGHyMvLS49btWoVERHPP/98XHPNNTFv3ryM41etWhXz58+PiRMnxn33%0A3RdnnHFG9O/fP3Jycqq07rWpHlUAAAAAAFAmCxYsyBjXr18/br755rjggguKBdVFrVy5Mu644444%0A55xzMgLvJAmrAQAAAABqoKVLl2aMn3nmmbjnnnsiIqJBgwZx9tlnxzPPPBMTJkyI8ePHxyOPPBJ9%0A+/bNWEk9ZsyYuOaaa6q07rXRBgQAAAAAyJr9Fatefn5+xviDDz6IiIiOHTvGvffeG5tttlnG87vs%0Askvssssu0atXrzj33HNj+fLlERExbNiw6N27d+y+++5VU/haWFkNAAAAALCBaNSoUYlB9Zr22Wef%0AuPLKKzPm7rjjjsoubb2E1QAAAAAANVBubm6xuZNOOmmdQfVPjjnmmNh8883T43HjxsX8+fMrtL6y%0AElYDAAAAANRAjRo1KjZ36KGHlurcVCoVBx10UHpcWFgY7733XoXVVh56VgMAAAAAWcvRtLrKtWjR%0AImNcq1at2GKLLUp9fpcuXTLGs2fPrpC6ysvKagAAAACAGqh58+YZq6vr1asXqTK8adC4ceOM8aJF%0AiyqstvIQVgMAAAAA1FBrrqReunRpLFu2rNTnFj22fv36FVZXeQirAQAAAABqqB133DFjPGXKlFKf%0AO3PmzIxx+/btK6Sm8hJWAwAAAABZS6U23K/qbN99980YjxgxotTnvv322+nHqVQqdthhhwqrqzyE%0A1QAAAAAANdTuu+8em2yySXr85JNPxnfffbfe8z777LOMsHrnnXeOVq1aVUqNpSWsBgAAAACooWrX%0Arh2nnXZaerxkyZK47LLLYuXKlWs9Z8mSJXHxxRdHYWFheu7kk0+u1DpLQ1gNAAAAAFCDnXDCCbHN%0ANtukx2+99VacdNJJMXXq1GLHfvHFF3HSSSfF5MmT03M9evSIQw45pEpqXZfaSRcAAAAAAED51alT%0AJ4YMGRKnnHJKzJgxIyIiJkyYEIcddlh07949unTpEnXq1InJkyfHO++8E/n5+elzN95447jpppuS%0AKj2DsBoAAAAAyFqquu9EuIFr27ZtPPzww9G/f/+YMGFCen7cuHExbty4Es/ZYost4s4778zoeZ0k%0AbUAAAAAAADYArVq1imHDhsW1114bW2yxxTqPu+CCC+Kpp56KzTbbrAorXDcrqwEAAAAAqoF27dpl%0A9JIuj1QqFX379o2+ffvGtGnT4pNPPom5c+fGihUronnz5rH11lvH9ttvHzk51W8ds7AaAAAAAGAD%0A1KlTp+jUqVPSZZSasBoAAAAAyFqOltVkqfqt9QYAAAAA4GdHWA0AAAAAQOKE1QAAAAAAJE7PagAA%0AAAAga6mUptVkx8pqAAAAAAASJ6wGAAAAACBxwmoAAAAAABInrAYAAAAAIHE2WAQAAAAAsmZ/RbJl%0AZTUAAAAAAIkTVgMAAAAAkDhhNQAAAAAAidOzGgAAAADIWio0rSY7VlYDAAAAAJA4YTUAAAAAAIkT%0AVgMAAAAAkDg9qwEAAACArOVoWU2WrKwGAAAAACBxwmoAAAAAABInrAYAAAAAIHHCagAAAAAAEmeD%0ARQAAAAAga6mUHRbJjpXVAAAAAAAkTlgNAAAAAEDihNUAAAAAACROz2oAAAAAIGtaVpMtK6sBAAAA%0AAEicsBoAAAAAgMQJqwEAAAAASJye1QAAAABA1nI0rSZLVlYDAAAAAJA4YTUAAAAAAIlLpA3ISSed%0AVOX3TKVS8cADD1T5fQEAAAAAWL9Ewup33303UlXYw6awsLBK7wcAAAAAQNnYYBEAAAAAyJq1omQr%0AkbC6bdu2SdwWAAAAAIBqKpGwesyYMUncFgAAAACAaion6QIAAAAAAEDPagAAAAAgaylNq8mSldUA%0AAAAAACSuRq2snjdvXrz33nsxYcKEmDNnTixcuDBWrlwZQ4cOTR/z8MMPxy677BJbb711coUCAAAA%0AAFAmNSKsnjx5ctxzzz0xcuTIKCgoSM8XFhYW+3jB7bffHgsWLIgDDzwwrrjiimjTpk1VlwsAAAAA%0AQBlV+7B66NChcfPNN0d+fn4UFhZGxI/9b356vKYVK1bE/PnzI5VKxcsvvxzvv/9+3HXXXbHDDjtU%0AddkAAAAA8LOiZTXZqtY9q2+99da44YYbIi8vL2O+pBXVERHffPNNxnjevHlx5plnxsyZMyu1TgAA%0AAAAAslNtw+oRI0bE3XffHRE/rqSuVatW9OnTJ2655ZYYPnx4iSur27ZtGxdddFE0adIkHWgvWLAg%0A/vznP1dx9QAAAAAAlEW1bAOycuXKuPHGG9PjTTbZJO6+++7o0qXLOs+rV69enH766XHUUUfFOeec%0AExMmTIiIiLfeeismTpwY22+/fWWWDQAAAABAOVXLldUjRoyI7777LiIi6tatG/fff/96g+o1tWzZ%0AMu65555o2bJleu7555+v8DoBAAAAAKgY1TKsfuWVVyLix/YfJ554Ymy++eZlvkaTJk3i5JNPTo9/%0AWmUNAAAAAFS8nFRqg/2ialTLsHrSpEnpx4ceemi5r7P//vtHxI8bMn711VfZlgUAAAAAQCWplmH1%0A3Llz0487duxY7uu0b98+/Xjx4sXZlAQAAAAAQCWqlmF1YWFh+nEqi2X2BQUF6cd16tTJqiYAAAAA%0AACpPtQyrW7RokX48ffr0cl/nyy+/jIgfA+/mzZtnWxYAAAAAsBapDfiLqlEtw+pOnTqlH48ePbrc%0A13n++efTjzt37pxVTQAAAAAAVJ5qGVbvu+++EfFjO5AHHnggvv322zJf44svvojHHnssPd5jjz0q%0ArD4AAAAAACpWtQyrDz300Khfv36kUqlYvHhxnHXWWTF79uxSnz9jxow4++yzY8WKFRHxY7/q3r17%0AV1a5AAAAAABkqVqG1RtttFGcfPLJUVhYGKlUKqZMmRJHHHFE3HfffesMrWfPnh233357HHPMMTFz%0A5syI+LFf9bHHHhubbLJJVZUPAAAAAD87qVRqg/2iatROuoC16d+/f7z//vvx7rvvRiqVioULF8bN%0AN98cN998czRp0iTj2DPPPDO++uqrmDFjRkREOuSOiOjSpUtceOGFVV4/AAAAAAClVy1XVkdE1K5d%0AO26//fbo0aNHOnwuLCyMwsLCWLhwYTqMLiwsjNdffz2mT58ehYWFERHpY7fccsu48847o169ekl+%0AKwAAAAAArEe1DasjIpo0aRJDhw6N888/Pxo3bpye/ymoXnMZ/prhde3ateP444+PJ554Itq0aVP1%0AhQMAAAAAUCbVtg3IT3JycuLss8+Ok08+OZ555pl4++234/33348ffvghvZI6IqJhw4axww47xG67%0A7RZHH310bLzxxglWDQAAAABAWVT7sPonDRo0iOOPPz6OP/74iIhYvXp1LFy4MPLz86Np06ZRp06d%0AhCsEAAAAgJ+vHPsQkqUaE1YXlZOTE82bN0+6DAAAAAAAKkC17lkNAAAAAMDPQ41aWZ2fnx8ff/xx%0AfPjhh/HDDz/EggULol69etG0adNo06ZNdOvWLTp16pR0mQAAAAAAlFGNCKu//PLLePDBB+PZZ5+N%0AZcuWrfPYjTfeOH7zm9/Er3/962jcuHEVVQgAAAAAP2+plKbVZKdatwFZvXp1/P3vf48jjzwyhg0b%0AFkuXLo3CwsIoLCwsduxP87Nnz45bbrklevfuHW+//XYCVQMAAAAAUFbVNqwuLCyMiy++OIYMGRJ5%0AeXkRkfnuzE/hdNHwOpVKRWFhYcydOzdOP/30eOaZZ6q8dgAAAAAAyqbatgG59957Y/jw4ZFKpdIB%0AdKtWraJ3796x/fbbR/v27aNx48axevXqWLx4cUybNi0++OCDePHFF2PJkiWRSqVi9erVccUVV0Tb%0Atm2je/fuSX9LAAAAAACsRbUMq+fOnRt33XVXeiV17dq1Y8CAAXHKKadETk7Ji8F33nnnOOaYY+KK%0AK66IW265JR566KFIpVKRn58fV111VTz77LNRu3a1/HYBAAAAoMbTsppsVcs2IMOHD49ly5ZFYWFh%0ApFKpuO222+K0005ba1C9pvr168cVV1wRl156abo9yLRp02LEiBGVXTYAAAAAAOVULcPqMWPGRMSP%0A/aePOeaYOPDAA8t8jZNPPjn233//9HjkyJEVVR4AAAAAABWsWobVM2bMSD8+7rjjyn2dU045Jf14%0A0qRJ2ZQEAAAAAEAlqpZh9bx589KPt9xyy3JfZ7vttouIiMLCwvjhhx+yrgsAAAAAgMpRLXccbNas%0AWcyZMyciIlatWhX16tUr13V+2qAxlUpFw4YNK6w+AAAAACBTyg6LZKlarqxeczX1hx9+WO7rfPHF%0AF+nH7du3z6omAAAAAAAqT7UMq3v37p1+PHTo0HJfZ9iwYenHvXr1yqYkAAAAAAAqUbUMq4866qjY%0AYostorCwMN5666248847y3yNl156KZ5++ulIpVKx8cYbR9++fSuhUgAAAAAAKkK1DKtzc3Pjlltu%0AiWbNmkVhYWH87W9/iyuvvDIWLly43nNXr14d999/fwwYMCAKCwujbt26ceONN0bjxo2roHIAAAAA%0A+HnKSW24X1SNRDZYvP3220t1XI8ePWLUqFFRWFgYTz75ZAwfPjwOPPDA2HnnnaNDhw7RuHHjKCws%0AjOXLl8c333wTkyZNijFjxsS3334bhYWFUbt27TjvvPMiNzc33n///dh5550r+TsDAAAAAKA8Egur%0Ay7I7aCqVisLCwlixYkWMGDEiRowYsdZjCwsL0+cUFBTEX//61/T4008/za5wAAAAAAAqRSJhdVn8%0AFGoXDbd/CqXXd1xJxwIAAAAAUL0kFlZXdIAskAYAAACA5JSlkwKUJJGw+uWXX07itgAAAAAAVFOJ%0AhNWbbrppErcFAAAAAKCaykm6AAAAAAAAEFYDAAAAAJC4n01Y/cMPPyRdAgAAAABssFIb8BdVI5Ge%0A1eWxYsWKWLhwYeTn58fq1atLPKawsDAKCgoiLy8vVqxYEUuWLImZM2fGf//73xg7dmxMmDChaosG%0AAAAAAKBUqnVYvWzZsrj33nvj+eefj5kzZ5b7OoWFhZFKeQ8EAAAAAKC6qrZh9Zw5c+L444+PWbNm%0ARWFhYdLlAAAAAABQiaptWH3xxRfH119/HRGRXhX9U2i95irpNYPsklZP//T8rrvuWmm1AgAAAMDP%0AXY7OBmSpWobVEyZMiLfffjsjpG7Xrl107do1GjZsGGPGjImFCxdG7dq14/DDD4+CgoJYsmRJTJ8+%0APb788suI+F9wfeCBB8bVV18dLVq0SOz7AQAAAABg3aplWP38889HxP96Tf/pT3+KE044If38ZZdd%0AFk8//XQUFBTEKaecEl26dEk/9/nnn8dll10WEydOjIiIV155Jb788kthNQAAAABANZaTdAEl+fDD%0ADyPix9XRBx98cEZQHRHRvXv39OM33ngj47kttvh/7N13mJTV2QfgZ3ZZel1BkGInWFEs2AtqsGDF%0ALprYe4k1ihoVYzCJMVEMdmMv2EjsGrtoUKyogIiK9N7rlvn+8HNkqLvM7r67y33n4rrmvPOeM8+O%0AK05+e/Y5G8fjjz8eu+yyS0RElJSUxHXXXVfJFQMAAAAAkItqGVaPGzcu87hnz57LPL/FFltkHn/6%0A6afLPJ+fnx9//etfo1mzZhHx027rd955pxIqBQAAAAAiIlKp2vuHqlEtw+rZs2dnHi8ZTP9sgw02%0AiPz8/IiI+Prrr5e7RmFhYRx88MGZsbAaAAAAAKD6qpZhdTqdzjxu3rz5Ms8XFBRE27ZtI51Ox4QJ%0AE2L+/PnLXWf//ffPPB42bFiF1wkAAAAAQMWolmH1kgF1SUnJcu9p37595vH333+/3Hs6dOiQeTxm%0AzJiKKQ4AAAAAgApX7cPqKVOmLPeeJcPq7777brn3FBYWRsRPO7XnzJlTcQUCAAAAAFChqmVY3alT%0Ap8zj5R2gGBGx7rrrZh6vqG/1rFmzMo+LiooqqDoAAAAAYGmpVKrW/qFqVMuwevvtt888vu+++6K4%0AuHiZezp27Jh5PGjQoOWu8/HHH2ceN23atAIrBAAAAACgItVJuoDl6datW9xwww1RXFwcw4YNi7PO%0AOiv++Mc/RuvWrTP3bL311lGnTp0oKSmJkSNHxvPPPx8HHnhg5vmFCxdG//79I+Knn+qsv/76Vf1l%0AABVg9LipccjpN0VRUUmcffyv45zfdC/3Gp989X28+s7Q+PTrH2LC5Bkxe+6CqFtQJ1o0bRSbbNQ2%0AduzSMQ7eZ5to1LB+JXwFAABQM/ksDkBVq5ZhdevWrePQQw+NJ598MlKpVLz33nuxzz77xH777Rd/%0A/etfI+KnvtY77bRTvPvuuxERcfnll8fw4cOja9euMWPGjLj//vtj+PDhmTV33HHHRL4WYPWVlJTG%0A1X8bEEVFyz9odVV+GDslrrzpifjs69HLPFdUVBLz5i+KsROnx38HfRm3PvBynPfbfeO4g3fJtWwA%0A/t+4idPilIv6RVFxSfzmiG7x26P2Ktf8dDodgz/9Jt56/8v4euSYmDFzbixeXBzNmjaMjddfJ3ba%0AbpPYZ7etokH9upX0FQCsuXwWByAJ1TKsjoi46KKL4sMPP4zRo0dHKpWKoqKiZQ5SPPvss+Pdd9+N%0AVCoVxcXFce+998a9994bET/9n5uf+8nUrVs3jjrqqCr/GoDc3PDPZ+PjL79frbkffj4qzr76vliw%0AcHGZ7p89Z0HccNvAGDZyXPS56Ej9qAByVFJaGn+9/dkoKl69kGP02MnRt9/TMfL78cs8N23GnJg2%0AY04M/vSbuP+J1+PC0w+OXbtulmvJACzBZ3FgdfjXl1xV27C6RYsWcd9998XFF18cn332WaRSqejQ%0AoUPWPV26dInTTz897rrrrsx/zNLpdERE1n/cLrnkkmjTpk3VFQ/k7M93/CeeeP5/qzV39Lgpcd41%0A92d9ON5ovdZx0pF7xA5bbRwtC5vEwkVFMeK78THw1SHxn/9+HKWlP/3d8cwrH0WbVs1X61ccAfhF%0Av3ufj6HDlt1NVxZfffNjXHb9A7Fw0apDjpmz58U1Nz0WxxyyW5zWy9/dABXBZ3EAklJtw+qIiHbt%0A2sXjjz8eL7zwQrzwwgux8cYbL3PPRRddFE2aNIl+/frF4sW//McwnU5HgwYN4uKLL47jjz++Kssu%0At9GjR0ePHj2iqKgozj333DjvvPOSLgkSM3fewrjqbwPitfeGrvYaf77juZg7f2FmfOBeXeL6i4+K%0AugW//JVXt6BObN95o9i+80ax3+5bxfnXPRCLi346zPWux16PHnt1ifXbt1r9LwRgDdb/gZfiudc+%0AWq25U6fPjiv7PpwVVG/ead049tDdY/NOHaJ+vboxcfKMeHPQ0Bjw3HuxcFFRREQ8/u93Y/0Oa8ev%0Ad9+6Ir4EgDWSz+IAJK1ah9U/69GjR/To0WOFz5922mlx+OGHx0svvRTff//TrylttNFG0b1791hr%0ArbWqqszVUlJSEr17946ioqKkS4HEDRs1Li66/uH4cfzU1V5j1I+T4+3BwzLjTTduF3+85OgoqJO/%0Awjm7dd0kLj3jwLjhtoEREVFcUhoPPvNO/OH8w1e7DoA10bz5C+Ovtz8b7w7+erXXuOXeF2POvAWZ%0A8X7dtomLzjgk8vPyMtfWbdcqfnvUXrHDNr+Ki6/7VybYvvXe56Nrl19FsyYNV/+LAFhD+SwOUH3k%0AsrH17LPPjtdff321XveRRx6J7bbbbrXmVpQaEVaXRWFhYfTq1SvpMsqtT58+MWTIkKTLgETNmDUv%0A/vnQq/HkC/+L4pLSzPXCZo1i+qx55Vrr5bc/zxqfdsxeK/1w/LOje+wU/R96LWb8/+u9PXj4KmYA%0AsKRvf5gQfW5+PMZNnL7aa4wePz3e/ODLzLhD25Zx4WkHZwXVS9pk4/Zx8jF7R/8HXoqIiPkLFsUr%0Ab30aRx3kgC6AsvJZHKhIeZpW5yzXja3Dh9fsv0OX/8mfKtG3b994/PHHky4DEvX+x9/E/ifeGI/9%0A5/2sD8fbb7VR3HHDqeVe77Ml+qPm5aVil21/VaZ5+fl5sWWnX/riT5wyM/Or5QCs2KzZ8+LWe5+P%0As6+4Iyuobt60UbnXevKVX/qWRkQcffCuUWcVIUf3Pbpk/Z+ij7/4ttyvC7Cm8lkcoPrJZWPr7Nmz%0AY9y4cRVcUdWqNTura5K5c+dG796945VXXkm6FEjct6MnxZx5v/S0a1CvIM797b7xm567xYTJM8u9%0AXsP6daNNy2YxdcacaNK4QTRuVL/Mc+vWzf4rcc7cBVG/XkG5awBYUwz54tvoc/MTMW+J3qQREVtt%0AvkGcecK+cdbld5RrvY++/CFrvPP2m65yTpPGDaJZ00YxY9bciIiYMGn1d3YDrGl8FgeoXnLd2Lr0%0ArupHH300tt1221zLqlLC6io2bNiwuOCCC2L06NGrvhnWIKlUKvbfc6v43Un7R7s2hau9zi1/+E0U%0AlaSjtLQ0Zs6eX665P4yZklVP82bl3xUIsCYZPWZyVlBdv15BnHj03nH4ATvF5Kmzyr3e4zedGi98%0A+EN8/e34mDh5Zpl7Ty9evMTuO796ClBuPosDJKuiNrYOG/bLuQGpVCo6deqUa2lVLpGwetNNV71L%0ApqKlUqn4+uvVP+wnV9OnT4/bbrstnnjiiSguLs5cLywsjOnT7QBizVVQJz8O3KtLnHjEHrHpxu0q%0AbN28vLwobN64zPeP+nFSfDt6Umbcfp3CMvXXA+Cnz1nddt4iTjn219Fm7RY5rdOuTWEUFjYv85zx%0AE6fHvAWLMuNcQhaANY3P4gDJq8iNrUvurG7fvn00blz2v4uri0TC6nQ6veqbapFBgwbFBRdcEHPm%0AzMm63rVr1/j9738fhx/ulGPWXMcevHMce/DOSZcRtz/836zxnjtsllAlADVHnTr5sfeunePIg3aJ%0Ajhu0TaSGJ/7zXtZ45+2qflMEQE3lszhQ0fySW9lVxsbWJcPqTTbZJOcak5BYG5BUKrXGhNYjR47M%0ACqobNGgQF1xwQfz2t7+N8ePHJ1gZEBHx5gdfx0tvfZYZ5+flxREH7JBcQQA1xCH77hCH7JvM35cl%0ApaXxyDNvx/P//ShzbZ3WLWLfPbZOpB4AVo/P4sCaqDI2thYXF8e33/5y2LiwuhwOO+ywJF42calU%0AKnr06BEXXnhhtG/fPulygIj47sfJccVfHsu6dmj37WLj9VonVBEAy1NSWholJaUxacrM+PTL7+Lf%0ArwyOH8ZMzjzfpFGDuOH3x0fdug7jAqgpfBYH1lSVsbH122+/jcWLF2fGwupy6Nu3bxIvm5iCgoI4%0A6KCD4uSTT47NNvPrTFBdjJ0wPU674u6sE9DbtymMS04/MMGqAFiem+/8d7z85ifLfW7zTuvGRWcc%0AEuu1X7uKqwJgdfksDlCxG1uXbAESIaxmJXr16hW9evVKugxgCaPHTY1TL78rJk6ZmblWr26d+PvV%0AJ0TTxg2SKwyA5Zo8ddZyr9fJz49NO/qNNYCaxGdxqL1SmlaXSWVsbF0yrG7cuHG0b98+hg8fHgMH%0ADowPP/wwxowZEwsWLIjCwsJYf/31Y88994zDDjssWrRY/QPSK4OwGljjDPt2XJzR+56YNnNu5lqd%0A/Ly4+aoTYjOBB0C1NHnqzOVeLy4piaeefz+efuGDOOjX28dZv90/6hb4iAtQXfksDlA5G1uHDRuW%0AedyiRYs488wz480331zmvkmTJsWkSZNi8ODB0b9//zj33HPjxBNPrNBacuGT/BqiTl7KiazUOHXy%0As79p8/IiCpa6tvQ9S4+X9tbgYXHhHx+OefMXZa4VFOTHP646IX69y+Y5VgyVo0HdvKRLgHKrX5D9%0AfVsnP7Xc7+Wl71t6/LNLzjg4NujQKlo0axzz5i+KEd+Nj+deGxKvDxoaERHpdDr+8+qHMX3m7Pjz%0AFcfb1UO1svTnF6gJfBYHqFmW3Fk9ZsyYGDNmzCrnzJkzJ/r27RvDhg2LP/3pT5Gfn1+ZJZaJsHoN%0Ase5a9ZMuAcqtdGG9rHGzBnWiQ+HKv5fXaVZvhc/989G34vc3PxMlJaWZaw3r143Hbjo1uu+inzzV%0A16q+76E6Kiwozhqv07xedFmv2Srnbdq2yXKvd1lv26zxnluuE2ccsm0MfP2z+O0V98fiop9e770P%0Ah8cnQ76MU4/YdTUrByDCZ3GAmmTixIkxc+bMZa7vueeecfTRR8dmm20WhYWFMWPGjPj444/j4Ycf%0Ajo8//jhz38CBA6OwsDB+//vfV2HVy2erFlDrFReXxO/6PhGX/PWprA/Hhc0axgt3nOvDMUANduje%0AW8dfLzk869rND/w30ul0QhUBsCSfxWHNkleL/1RnS7YAiYho0KBB3HzzzXHnnXfGXnvtFW3atIm6%0AdetG69at44ADDohHH300LrvssqzfRrzvvvvigw8+qOrSl1Hd32uAnMxbsCiO+N2dceeAd7Our99u%0ArXjz/otjx602TKgyACrKqUfsEuuuU5gZfz92anzzw6QEKwIgwmdxgKrSpEmTOPDAA2PrrbeOli1b%0ARt++faNHjx4rnXPKKafESSedlHXt1ltvrcwyy0QbkDXEj9MW6llNjTN+5qKs8awFxTFm+sKsa3Xy%0AU1m/bjhh1qIoLvlpN92cuQvilMvvic+Gjc6a03mTDnHH9SdHg6ZNllkPqqOpcxat+iaoZiZMmpM9%0AnrkoPh09a5n76hfkZbX+GDZ+TiwsKl3mvlXZavMN4scJ0zPjlz/6PubnNSj3OlAZWjZZcWsEqK58%0AFodfaMtHdbfddtvFdtttV+55559/fjzzzDOZFiKffPJJjBs3Ltq1a1fBFZadsHoNUVzqV2GpeX7+%0AoPuz0tKIopKVfy8Xl6SjqCQd8+YvjJN/f1d8OSL7QIF9dtki/nz5cVG/XsEq14LqYsHi8gd3kLSl%0AA+fiknSZvpcXFpXGvIXFsbioOOrXq1vm12vcuFHWeM68xf7dodrwmYOayGdxgNqvQYMGsd9++8Xj%0Ajz+eufb+++/HkUcemVhNwmqg1iktLY3f9XlwmQ/Hxx68c/Q++5DIy9MBCaC6mTZzbpzY+/4YMXpK%0ATJw8M3bbYbO48oKjyjx/ztwFWeNmTRut4E4AKpPP4gA1y1ZbbZUVVo8dOzbBaoTVQC1056Ovx/uf%0AjMy6dvqxe8UFJ+2fUEUArEqLpg3jg8++i3kLFkdExEeffxuLi4qjbkHZPq5+MeyHrPG67VtVdIkA%0AlIHP4rBmS+lBW+OstdZaWeMZM2YkVMlP/EgTqFW+Hjkubn/4v1nXjuqxow/HANVcXl5edOvaKTOe%0AM3dBvPbOZ2Wa+8HHI+LHcVMy404btYtWhU0rukQAVsFncYCar27dsrfiqwzCaqBW6ffgq1FS+kuP%0A0k4brhO9zzk0uYIAKLNTj9g1a3zfY/+NSVNnrnTO+InT46Y7ns26duyhu1V0aQCUgc/iAMlYsGBB%0AjBkzJj777LP4/PPPyzV32rRpWeMWLVpUZGnlpg0IUGt888OkeOODr7OujfhuQmx9wOWrtd6rD14R%0A7doUVkRpAJTBvrtuHrts1ykGDRkREREzZ8+Li6+9Ly4/9/DYYpP1su5Np9Px7uCv4x93/ydmzZmf%0Aub7Ttp1itx02r9K6AfBZHCApc+fOjW233TYzbteuXbzxxhtlnj906NCs8WabbVZhta0OYTVQa7z8%0A3leRTjtVHKAmu/L8w+PMK+7OtPWYMHlGXPCHe6LTRu1is44dokGDujF95tz4/OvvY8Kk7H56m2zc%0AvlyHMgJQcXwWByIi8rSsrnKNGzeOdu3axbhx4yIiYty4cTFq1KjYaKONVjm3qKgoXn/99cy4oKAg%0AK/hOQo1sAzJq1Kj44IMP4uWXX46BAwdmPTdp0qRkigIS993YqUmXAECOmjdtFH+75qTYevMNsq6P%0AGDUunn35f/Hos+/Ey29+skxQ/evdt46/XXNSNKifbI89gDWVz+IAydlzzz2zxg8//HCZ5g0YMCAr%0AS91///2jadNkz36pMTur33vvvXj00UdjyJAhMWfOnKznDj300Mzj4447Lpo1axbnnHNO7L333lVc%0AJVCR2rUpjK9e/WuZ7//H5UfFxacfHEUldnQA1GSFzZvEX68+MV59+7N48vlB8cOYycu9Ly8vL7be%0AfIM47rDdo8sWG1ZxlQC1m8/iADXHUUcdFY8++mjmN1wGDBgQ++23X+ywww4rnPP555/HX/7yl8y4%0AoKAgTj/99EqvdVWqfVg9duzYuPjii+OLL76IiFjm14pSqV9+vyCdTsekSZNi/Pjxce6558YBBxwQ%0AN9xwQ9SvX79KawYAWNO1WbtFvD7g+tWen5eXF/t12yb267ZNTJg8I4Z9Myamz5wbixYXRdPGDaJV%0Ay2axxSbrReOGPucBALBm22STTeKII46IJ598MiIiiouL48wzz4xrr702Dj744GXy06effjpuuOGG%0AWLhwYeb6WWedFR07dqzy2pdWrcPqTz/9NM4444yYM2dOpNPprDc2lUotE1xPnjw5iouLM8+9+OKL%0AMXPmzLjrrrsiPz+/qssHAKACrLN2i1hn7WRPJQcAYNX0rE5O7969Y8SIEZkNv/Pnz4/LLrss+vfv%0AHzvuuGM0b948pkyZEu+//35MmDAha27Pnj3j7LPPTqLsZVTbntVjxoyJs88+O2bPnp25Vr9+/dh1%0A113jlFNOWe7BDel0Ojp27JgJttPpdLz//vtx++23V2XpAAAAAABVpmHDhnHPPfdEt27dsq7/8MMP%0A8fjjj8cdd9wRTz/9dFZQnZeXFyeeeGLccMMNWZuEk1Rtd1Zfd911MWPGjMwbdeqpp8YZZ5wRTZo0%0AiYiIe++9d5k5bdq0ieeeey6efPLJuOGGG2LRokWRTqfj7rvvjuOOOy4KCwur9Gsoi/bt28eIESOS%0ALgMAAAAAqMGaNWsWd9xxR7zwwgtx7733xldffbXc+woKCmLnnXeOc889Nzp37lzFVa5ctQyrhwwZ%0AEu+9914mqO7du3eccMIJZZ5/5JFHRocOHeKUU06J0tLSWLx4cfznP/+JE088sZIqBgAAAADITUVs%0AbO3Ro0f06NEjJk6cGJ9++mlMmTIl5s+fHy1atIi11147tt1222jatGkFVVyxqmVY/eqrr2Ye77LL%0ALuUKqn+24447xn777RcvvPBCpFKp+N///iesBgAAAADWCG3atIn9998/6TLKpVr2rP7www8zj3v1%0A6rXa6xxzzDGZx998801ONQEAAAAAK5ZKpWrtH6pGtQyrJ0+enHm81VZbrfY6G264YUT8dPDijBkz%0Acq4LAAAAAIDKUS3D6tmzZ2ce59I/5efDGCMiSkpKcqoJAAAAAIDKUy3D6ubNm2ceT5s2bbXXmTRp%0AUkT89CsIzZo1y7UsAAAAAAAqSbUMq1u3bp15vGT/6vIaNGhQ5nGbNm1yqgkAAAAAWLG8VO39Q9Wo%0AlmH1DjvskHl83333RTqdLvcaRUVF8a9//Ssz3n777SukNgAAAAAAKl61DKu7d++eeTx8+PC48cYb%0Ay73GH/7whxg9enRmvNdee1VIbQAAAAAAVLxqGVZvvfXWseuuu0Y6nY50Oh0PPvhgXHjhhZke1Cvz%0A448/xumnnx4DBw6MVCoVqVQqttlmm9huu+2qoHIAAAAAAFZHnaQLWJGrrroqjj766Jg9e3ak0+l4%0A+eWX47XXXovtttsuNt1006x7X3rppRgzZkx88MEH8dFHH0VJSUmmdUj9+vXjyiuvTOJLAAAAAIA1%0ARkpvZ3JUbcPq9ddfP2655ZY466yzYuHChRERUVxcHIMHD47Bgwdn7kun03HRRRdljVP//29Gfn5+%0A/OlPf4rNNtusaosHAAAAAKBcqmUbkJ/tuOOOMWDAgNhggw2yQuiIyLT4SKVSWQcw/jxea6214t57%0A740DDjggidIBAAAAACiHaruz+mcdO3aM5557Lp5//vl45JFH4ssvv4zS0tJl7vs5sF5vvfXi6KOP%0AjqOPPjoaNWpU1eUCAAAAALAaqn1YHfFTO49DDjkkDjnkkJg7d2589tlnMXHixJg9e3YUFxdH06ZN%0AY6211orOnTtH69atky4XAAAAAIByqhFh9ZIaN24cu+66a9JlAAAAAABLyHPCIjmq1j2rAQAAAABY%0AMwirAQAAAABInLAaAAAAAIDEVcue1ZtuummFr5lKpeLrr7+u8HUBAAAAALtiyV21DKvT6XTSJQAA%0AAAAAUIWqZVgd8dNO6PKG1qmlThwVegMAAAAA1AzVMqw+7LDDynX/4sWLY+bMmTFmzJj48ccfI+Kn%0A4Lpt27Zx3XXXRcOGDSujTAAAAAAAKki1DKv79u272nPHjx8f//jHP+I///lPTJgwIW655Za4//77%0Ao3HjxhVYIQAAAACwpKWaHkC51bq+523bto2//OUvcdFFF0U6nY6vvvoqbrjhhqTLAgAAAABgJWpd%0AWP2z008/PbbddttIp9MxcODA+OKLL5IuCQAAAACAFai1YXVExPHHH595PHDgwOQKAQAAAABgpWp1%0AWN2lS5fM448++ijBSgAAAAAAWJlqecBiRSksLIyIiHQ6HZMmTUq4GgAAAACovfKcsEiOavXO6vHj%0Ax2ceFxUVJVgJAAAAAAArU6vD6hdeeCHzuFWrVglWAgAAAADAytTaNiCffvpp3HfffZH6/18/2HLL%0ALROuCAAAAACAFamWYfWS7TvKqqSkJObNmxdTp06N//73vzFw4MBYtGhRpNPpSKVSsd9++1VCpQAA%0AAABARISW1eSqWobVe+21V2ZH9Or6OaROpVKx6aabxq9//esKqg4AAAAAgIpWLcPqn6XT6dWa93NI%0AnU6no7CwMP76179WcGUAAAAAAFSkanvA4uoG1T/Pzc/Pj3333TeeeOKJ2GijjSqwMgAAAAAAKlq1%0A3Fl97rnnrta8OnXqRKNGjWKdddaJrl27RtOmTSu4MgAAAABgefL0rCZHtSqsBgAAAACgZqqWbUCm%0ATp0aH3/8cdJlAAAAAABQRarlzupnnnkm/v73v8daa60Ve++9dxxyyCGxzTbbJF0WAAAAAACVpFru%0ArH7jjTcinU7H1KlTY8CAAfHhhx8mXRIAAAAAAJWoWu6sHjt2bKRSqUin0xERsf/++ydcEQAAAACw%0AMnkpJyySm2q5s3revHlZ43XWWSehSgAAAAAAqArVMqzu1KlT1vj7779PqBIAAAAAAKpCtQyrzzzz%0AzEin05H6/18duPPOOxOuCAAAAACAylQtw+o999wz+vTpEwUFBZFOp+Oll16KK664IqZMmZJ0aQAA%0AAADAcqRStfcPVaNaHrBYWloaRxxxRGy99dbxpz/9Kf73v//FwIED47nnnotNNtkktt5662jdunU0%0Ab948CgoKyrzuoYceWnlFAwAAAACw2qplWL355ptnjVOpVKTT6SguLo4vv/wyvvrqq9VaV1gNAAAA%0AAFA9Vcuw+ud+1Uv2rU6tYL99Op1e6VpLrwMAAAAAQPVTLcPqiF9C6FWF0WVdBwAAAACoPHn2ipKj%0AahlWP/jgg0mXAAAAAABAFaqWYXXXrl2TLgEAAAAAgCqUSFh9xRVXRMRP/aT/9Kc/JVECAAAAAADV%0ASCJh9bPPPps58FBYDQAAAABAYm1A0ul0JrAGAAAAAGq2VMj6yE1e0gUAAAAAAICwGgAAAACAxAmr%0AAQAAAABIXGI9qwEAAACA2iNPy2pyZGc1AAAAAACJE1YDAAAAAJA4YTUAAAAAAIlLrGd1KvVTE5vf%0A/OY3VfZ6DzzwQJW8FgAAAACsafSsJleJHrCYTqfjo48+qpLX+TkcBwAAAACg+tEGBAAAAACAxCW6%0Aszrip13PAAAAAACs2RILq39uzaGPNAAAAAAAie+s7tq1a9IlAAAAAAA5cmYcudKzGgAAAACAxAmr%0AAQAAAABInLAaAAAAAIDEJd6zGgAAAACo+fK0rCZHdlYDAAAAAJA4YTUAAAAAAIlLLKxOpfxeAAAA%0AAAAAP0msZ3U6nRZYAwAAAEAtIeojV4mE1cOHD0/iZQEAAAAAqKb0rAYAAAAAIHHCagAAAAAAEies%0ABgAAAAAgcYkdsAgAAAAA1B55TlgkR3ZWAwAAAACQOGE1AAAAAACJE1YDAAAAAJA4PasBAAAAgJzl%0AaVlNjuysBgAAAAAgccJqAAAAAAASJ6wGAAAAACBxelYDAAAAADlL6VlNjuysBgAAAAAgccJqAAAA%0AAAASJ6wGAAAAACBxwmoAAAAAABLngEUAAAAAIGd54YRFcmNnNQAAAAAAiRNWAwAAAACQOGE1AAAA%0AAACJ07MaAAAAAMhZSstqcmRnNQAAAAAAiRNWAwAAAACQOGE1AAAAAACJ07MaAAAAAMhZnp7V5MjO%0AagAAAAAAEiesBgAAAAAgccJqAAAAAAASJ6wGAAAAACBxDlgEAAAAAHKWl3LCIrmxsxoAAAAAgMQJ%0AqwEAAAAAqonRo0fHFltsEZ06dYp+/fpV6NoTJ06M7bffPjp16hSdOnWKwYMHV+j6uRJWAwAAAABU%0AAyUlJdG7d+8oKiqqlPWvvPLKmD17dqWsXRH0rAYAAAAAcqZlde769OkTQ4YMqZS1H3nkkXjvvfcq%0AZe2KYmc1AAAAAEDC+vbtG48//nilrP3jjz/GTTfdVClrVyQ7qwEAAAAAEjJ37tzo3bt3vPLKK5Wy%0AfmlpaVx22WUxf/78Slm/IgmrAQAAAAASMGzYsLjgggti9OjRlfYa99xzT3z66aeVtn5FElYDAAAA%0AADnL07S6zKZPnx633XZbPPHEE1FcXJy5XlhYGNOnT6+w1/nmm2+iX79+mfHuu+8e77zzToWtX9H0%0ArAYAAAAAqCKDBg2K7t27xyOPPJIVVHft2jXuvvvuCnudoqKiuOyyy2Lx4sUREbHffvvF/vvvX2Hr%0AVwZhNQAAAABAFRk5cmTMmTMnM27QoEFcfvnl8cADD0Tz5s0r7HVuu+22GDZsWERErLXWWnHNNddU%0A2NqVRRsQAAAAAIAqlkqlokePHnHhhRdG+/btK3TtL774ImuX9rXXXhuFhYUV+hqVQVgNAAAAAFBF%0ACgoK4qCDDoqTTz45Nttsswpff+HChXHZZZdFSUlJREQceOCB0b179wp/ncogrAYAAAAAcuZ8xbLp%0A1atX9OrVq9LWv+mmm+L777+PiIhWrVrF1VdfXWmvVdH0rAYAAAAAqAX+97//xcMPP5wZ9+nTp0L7%0AYFc2YTUAAAAAQA03d+7c6N27d6TT6YiIOOyww2KvvfZKuKryEVYDAAAAANRwN9xwQ4wbNy4iItq0%0AaRO9e/dOuKLy07MaAAAAAMiZXbHJeeONN+KZZ57JjK+//vpo2rRpghWtHt9DAAAAAAA11IwZM7IO%0AUTzyyCNj9913T7Ci1SesBgAAAACooa699tqYOnVqRES0a9cuLr/88oQrWn3CagAAAACAGui5556L%0Al19+OSIiUqlU3HDDDdG4ceOEq1p9elYDAAAAADlLpVJJl7BGmTRpUlx//fWZ8THHHBM77bRTghXl%0ATlgNAAAAAFDDDBo0KGbNmpUZP/bYY/HYY4+Va43f/OY3WeMHH3wwdthhhwqpb3VoAwIAAAAAQOKE%0A1QAAAAAAJE4bEAAAAACAGqZnz57Rs2fPcs155pln4oorrsiMk277sTRhNQAAAACQM8crkittQAAA%0AAAAASJywGgAAAACAxAmrAQAAAABInJ7VAAAAAEDO8lK6VpMbO6sBAAAAAEicndUAAAAAANVA+/bt%0AY8SIEZW2fs+ePaNnz56Vtn6u7KwGAAAAACBxdlYDAAAAADnTsZpc2VkNAAAAAEDihNUAAAAAACRO%0AWA0AAAAAQOKE1QAAAAAAJM4BiwAAAABAzlJOWCRHdlYDAAAAAJA4YTUAAAAAAIkTVgMAAAAAkDg9%0AqwEAAACAnKU0rSZHdlYDAAAAAJA4YTUAAAAAAIkTVgMAAAAAkDg9qwEAAACAnNkVS658DwEAAAAA%0AkDhhNQAAAAAAiRNWAwAAAACQOGE1AAAAAACJc8AiAAAAAJCzVCqVdAnUcHZWAwAAAACQOGE1AAAA%0AAACJE1YDAAAAAJA4PasBAAAAgJzpWE2u7KwGAAAAACBxwmoAAAAAABInrAYAAAAAIHF6VgMAAAAA%0AOUuldK0mN3ZWAwAAAACQOGE1AAAAAACJ0wZkDdG2RYOkS4BKsfQvGK3dtH6kE6kEKs/m3S9NugSo%0ANJtu2CY+efqqzPiUi/rFsO8mJlgRVLw2e+6fdAlQKTq2aRyv/n6PzPiUuwfHyIlzE6wIKsf3f++R%0AdAmwxrCzGgAAAACAxNlZDQAAAADkzK5YcuV7CAAAAACAxAmrAQAAAABInLAaAAAAAIDE6VkNAAAA%0AAOQslUolXQI1nJ3VAAAAAAAkTlgNAAAAAEDihNUAAAAAACROz2oAAAAAIGc6VpMrO6sBAAAAAEic%0AsBoAAAAAgMQJqwEAAAAASJywGgAAAACAxDlgEQAAAADIWcoJi+TIzmoAAAAAABInrAYAAAAAIHHC%0AagAAAAAAEqdnNQAAAACQs7zQtJrc2FkNAAAAAEDihNUAAAAAACROWA0AAAAAQOL0rAYAAAAAcpbS%0Aspoc2VkNAAAAAEDihNUAAAAAACROWA0AAAAAQOKE1QAAAAAAJM4BiwAAAABAzlLhhEVyY2c1AAAA%0AAACJE1YDAAAAAJA4YTUAAAAAAInTsxoAAAAAyFlKy2pyZGc1AAAAAACJE1YDAAAAAJA4YTUAAAAA%0AAInTsxoAAAAAyFleaFpNbuysBgAAAAAgccJqAAAAAAASJ6wGAAAAACBxwmoAAAAAABLngEUAAAAA%0AIGcp5yuSIzurAQAAAABInLAaAAAAAIDECasBAAAAAEicntUAAAAAQM70rCZXdlYDAAAAAJA4YTUA%0AAAAAAIkTVgMAAAAAkDg9qwEAAACAnKVC02pyY2c1AAAAAACJE1YDAAAAAJA4YTUAAAAAAIkTVgMA%0AAAAAkDgHLAIAAAAAOctzviI5srMaAAAAAIDECasBAAAAAEicsBoAAAAAgMTpWQ0AAAAA5CwVmlaT%0AGzurAQAAAABInLAaAAAAAIDECasBAAAAAEicntUAAAAAQM5SWlaTIzurAQAAAABInLAaAAAAAIDE%0ACasBAAAAAEicsBoAAAAAgMQ5YBEAAAAAyFkqnLBIbuysBgAAAAAgccJqAAAAAAASJ6wGAAAAACBx%0AelYDAAAAADnL07KaHNlZDQAAAABA4oTVAAAAAAAkTlgNAAAAAEDi9KwGAAAAAHKWCk2ryY2d1QAA%0AAAAAJE5YDQAAAABA4rQBAQAAAACoJkaPHh09evSIoqKiOPfcc+O8884r1/x0Oh1vv/12vPTSS/HZ%0AZ5/FlClTYvHixdGiRYvYdNNNY6+99oqDDz44GjZsWElfweoTVgMAAAAAVAMlJSXRu3fvKCoqWq35%0Ao0aNiksvvTS++uqrZZ6bPHlyTJ48Od5+++245ZZb4vrrr4999tkn15IrlDYgAAAAAEDOUqna+6eq%0A9OnTJ4YMGbJacz/99NM44ogjlhtUL2369OlxzjnnxE033bRar1VZhNUAAAAAAAnr27dvPP7446s1%0Ad/LkyXHGGWfE/PnzM9e6dOkSd9xxRwwePDiGDh0aL774Ypx77rnRoEGDzD133313DBw4MNfSK4yw%0AGgAAAAAgIXPnzo3zzz8/7r///tVe409/+lPMmjUrMz788MPjkUceiW7dukXz5s2jbt26sdFGG8V5%0A550XDz74YFa/6j59+sSMGTNy+RIqjLAaAAAAACABw4YNi549e8Yrr7yy2muMGzcua/4GG2wQ1113%0AXeTn5y/3/s6dO8cFF1yQGc+bNy+effbZ1X79iiSsBgAAAABylqrFfyra9OnTo0+fPnHEEUfE6NGj%0AM9cLCwvLvdYLL7wQpaWlmfGpp54aBQUFK51z2GGHRV7eL9HwoEGDyv26lUFYDQAAAABQRQYNGhTd%0Au3ePRx55JIqLizPXu3btGnfffXe51/viiy+yxnvvvfcq5zRr1iwrGB8zZky5X7cy1Em6AAAAAACA%0ANcXIkSNjzpw5mXGDBg3iggsuiN/+9rcxfvz4cq/Xr1+/GDt2bAwfPjzGjRsXLVq0KNO8hQsXZh6n%0AUpWxf7z8hNUAAAAAAFUslUpFjx494sILL4z27dvntE6HDh2iQ4cOZZ7z448/xty5czPjddddd7Vf%0AvyIJqwEAAACAnOVVk9251V1BQUEcdNBBcfLJJ8dmm22WSA333HNP1rgsrUOqgrAaAAAAAKCK9OrV%0AK3r16pXIa5eUlMTtt98eTzzxROZahw4d4rDDDkuknqUJqwEAAAAAaqGSkpIoKSmJcePGxQcffBCP%0APvpojBw5MvN8s2bN4s4774x69eolWOUvhNUAAAAAALXQ1VdfHU8//fRyn+vSpUv88Y9/jI022qiK%0Aq1qxvKQLAAAAAACg4k2YMGG51wsKCmLrrbeu2mLKQFgNAAAAAOQsVYv/1FTjx49f7vWioqL417/+%0AFQceeGBce+21sXjx4iqubPm0AQEAAAAAqIX+8Ic/xMYbbxyFhYUxd+7c+Prrr+PJJ5+Ml156KSIi%0A0ul0PPbYYzFp0qTo379/pFLJRvN2VgMAAAAA1EK77LJLtG7dOgoKCqJFixaxyy67xD/+8Y/o169f%0AFBQUZO5744034oknnkiw0p8IqwEAAAAA1iDdu3eP3r17Z1275557Ip1OJ1TRT4TVAAAAAEDukm4s%0ArWl1uRxzzDHRrl27zHjMmDHx3XffJViRsBoAAAAAYI2Tl5cXO+20U9a177//PqFqfiKsBgAAAACo%0A4UpLS2PBggXlmrPWWmtljRcuXFiRJZWbsBoAAAAAoAaaMWNGnHLKKbHvvvtG586d46qrrirX/Jkz%0AZ2aNCwsLK7C68quT6KsDAAAAALVCqrY2d67GmjVrFp988knMnz8/IiLee++9WLx4cdStW7dM84cM%0AGZI13mijjSq8xvKwsxoAAAAAoAbKy8uLHXfcMTOeOXNm/Pvf/y7T3DfffDNGjRqVGW+55ZbRunXr%0ACq+xPITVAAAAAAA11DHHHJM1vvnmm2P8+PErnfPjjz/GlVdemXXt9NNPr/DayktYDQAAAABQQ+2x%0Axx7RrVu3zHj69OlxwgknxMcff7zMvel0Ol555ZU46qijYtq0aZnr3bp1i+7du1dJvSujZzUAAAAA%0AQA32pz/9KY4//vhMW4+xY8fGcccdF1tuuWVsvfXW0ahRo5gyZUp8+OGHMWbMmKy5nTt3jptvvjmJ%0AspchrAYAAAAAcpZyvmJiCgsL44EHHoiLL744Bg8enLk+dOjQGDp06ArnHXrooXHttddGgwYNqqLM%0AVRJWAwAAAADUcK1atYr7778/nn322fjXv/4VI0eOXO59+fn5scMOO8QZZ5yRdThjdSCsBgAAAACo%0ABtq3bx8jRoxY7fl5eXlx+OGHx+GHHx5jxoyJzz//PKZOnRoLFy6MZs2axTrrrBPbbrttNGnSpAKr%0ArjjCagAAAACAWqZDhw7RoUOHpMsoF2E1AAAAAJAzLavJVV7SBQAAAAAAgLAaAAAAAIDECasBAAAA%0AAEicntUAAAAAQO40rSZHdlYDAAAAAJA4YTUAAAAAAIkTVgMAAAAAkDhhNQAAAAAAiXPAIgAAAACQ%0As5QTFsmRndUAAAAAACROWA0AAAAAQOKE1QAAAAAAJE7PagAAAAAgZyktq8mRndUAAAAAACROWA0A%0AAAAAQOKE1QAAAAAAJE7PagAAAAAgZ1pWkys7qwEAAAAASJywGgAAAACAxAmrAQAAAABInLAaAAAA%0AAIDEOWARAAAAAMidExbJkZ3VAAAAAAAkTlgNAAAAAEDihNUAAAAAACROz2oAAAAAIGcpTavJkZ3V%0AAAAAAAAkTlgNAAAAAEDihNUAAAAAACROz2oAAAAAIGcpLavJkZ3VAAAAAAAkTlgNAAAAAEDihNUA%0AAAAAACROWA0AAAAAQOIcsAgAAAAA5Mz5iuTKzmoAAAAAABInrAYAAAAAIHHCagAAAAAAEqdnNQAA%0AAACQO02ryZGd1QAAAAAAJE5YDQAAAABA4oTVAAAAAAAkTs9qAAAAACBnKU2ryZGd1QAAAAAAJE5Y%0ADQAAAABA4oTVAAAAAAAkTlgNAAAAAEDiHLAIAAAAAOQs5XxFcmRnNQAAAAAAiRNWAwAAAACQOGE1%0AAAAAAACJ07MaAAAAAMiZltXkys5qAAAAAAASJ6wGAAAAACBxwmoAAAAAABKnZzVQ7X03ZkrsdPQN%0AsbioOH5/2v5x+ek9qsVaAABQm627VsN47pLdo26d/Ljt1W/in6+NXOn9d5+6Q7RuVr9CXvuKJz6P%0AgUPGVshaQBXStJocCauBaq2kpDTOvf7hWFxUXK3WAmDVNmjfMj544sqoV7cgbrzrxfjz3S+We42d%0Att4oDt1nm9h1247RpmWzaNSwbsyYPT++HDkuXhv0VQx46aOYOXt+JVQPsGbLS0XccFTnqFsnP+lS%0AAFiDCKuBau3Svw6IDz4dVe3WAmDl8vJScdvVx0e9ugWrNb996xZx8xXHxK932XyZ59q0bBZtWjaL%0AfXbaLHqf0SP+cs/L0f/RN3ItGYAlXH3YFrHdhmsl8tqlpekYO80PIgHWRMJqoNq68u9Px7+efq/a%0ArQXAqv310qNi5202Xq25nTu1jyf+cVa0adlslfc2a9IwbriwZ+y2Xcc48fJ7Y9Fivz0DkKvfH7Rp%0AHLPTeuWed9o9g2PkxLnlntf/pO2i22atM+N/vDwihnw/vdzrAFDzCaurUDqdjnfffTdef/31+Oyz%0Az2LSpEkxd+7caNCgQRQWFsYWW2wRu+66a/To0SPq1q2bdLmQmNlzF8R51z8S/3njs2q1FgBl88ff%0A9YyTj9htteau1bxx3H3DSVlB9bwFi+K2h1+PZ179OEaPnxZNGzeIPbt2iktO2S9+tX6biIjYb7ct%0A494bTorjL727Qr4GgDVRo3p14oajOse+ndepstc8a5+Ns4Lq14ZOjLvf9NuQAGsqYXUV+fzzz6N3%0A797x7bffLvNcUVFRzJ49O3744Yd4/vnn4+abb44rr7wy9ttvvwQqhWQNHTE2Trzi3vhuzJRqtRYA%0Aq9akUf3od3WvOGTvLqu9xhVn9MgKqsdMmB6HnXtbjPpxcubalOlz4smXh8R/3vgs/tX3lNh/9y0j%0AIqLHnlvFyYfvGvf5TRqActukbdP4x/HbxHqtGlXZa261bvM4e5+OmfGEmQvi6ie/qLLXBypeygmL%0A5Cgv6QLWBM8991wcd9xxyw2ql2fy5MlxwQUXxG233VbJlUH1MW3m3Lj0LwNir9/+JStcbtmicaJr%0AAVA2W/yqXbz54GU5BdWl6Yidt/kltJi/cHEceUH/rKB6SYsWF8fJve+LEd9PzFy74owe0aiB31AD%0AKKvmDQviqkM3jwHn75IVVE+bu6hSX7denby48Zitok7+L7HE1U9+EbMWFFXq6wJQvQmrK9nHH38c%0AV1xxRRQX/9I/sUuXLvGPf/wj3nnnnfjyyy/jf//7X9x9992x9957Z83t169fPPPMM1VdMlS5NwcP%0Ai20Ouy7uefKdKC4pzVzfdduO8eQtZye2FgCrVtisUfzl0iPjjQcui43WXTtzfcr0OeVea4m/tiMi%0Aot9D/80Kopdn4aKiuOH25zPjli2axBH7bV/u1wZYE+3csWW8cnm36LXL+lGwRGg8+Ntpcfo9H1bq%0Aa5+1T8dYv9Uvm0n+88m4GPTN1Ep9TQCqP2F1JSotLY3rrrsuiop++cnwaaedFo899ljsv//+0bp1%0A6ygoKIgWLVrE7rvvHv37948//vGPkUr98isTffv2jZkzZyZQPVSd4aMmxuy5CzLjhvXrxh9/d1j8%0Au/95UdisfL+GOKwC1wJg5fbsukl88uw1cdpRe0RBnfzM9XeHfBNHXtC/3OuVppd4XFoa9z39bpnm%0AvfjOFzFn3sLMOJfd3QBrko1bN46mDQoy4/mLi+PG576Ok+76X8ycX3k7nNdv1ShO2mODzHj2gqK4%0A8T9fV9rrAVBz6Fldid59990YMWJEZtytW7e45JJLVjrnyCOPjO+++y7uu+++iIiYPXt2DBgwIE4/%0A/fRKrRWqg1QqFT27bxN/OPvgWLftWtVmLQCWb5ON2kSzJg0z43kLFsWf7nghbn/szWjfpkW51kqn%0AI5bIqmPED5Ni8rSy7c4uKSmNL0aMiV3+v4XI9ltuEKlUKtLp9CpmAhARUVqajhc/Hx9/f2lEjJ+x%0AYNUTcnRpj02j7hI/5Lzj9W9jxrzFlf66QOVLaVlNjoTVleiVV17JGp9zzjllmnf66afHAw88ECUl%0AJRER8fbbbwurqdUKCvLjyP22j3OP3ys6d+qQ01p1K3AtAMqmtLQ0nnn1k+jT/z8xZsL0Clnzx3HT%0AynX/ksF244b1YuN1146RoydVSC0AtVVRSTr+88m4uP/t72LY+NlV8prbbtAi9tq8dWY8Ztr8ePi9%0A76vktQGo/oTVlejzzz/PPG7RokVsueWWZZrXokWL2GCDDTIHMn7/vf9wU7udeuTuceqRu1fYWqdU%0A0FoArFxRUUkMeOnDuO3hN2LoN2MrdO15C8p3sFdpaXbD6w7rFAqrAVbhsQ9Gx2MfjK7S1/zdfp2y%0Axv987ZsoKvGbMAD8RFhdiZo2bRqtWrWKadOmRbt27co1t169epnHs2dXzU+4AQDK496n3o17nypb%0AX+nyat604apvWsJaLRpnjddp1awiywGgAmyzfovYbsNfWvSNnjIvnvtkXIIVAVDdCKsr0WOPPRYR%0AEcXFxTFnTtl6Lv58/48//pgZFxYWVnhtAADVydL9DTt3al+u+Vv+Kvv+Jo3r51oSABXs9L02zhrf%0A9ea3WYfrAjWfltXkKi/pAtYEderUiRYtyn7I0KBBg7LC7Q033LAyygIAqFbylvh/Ny1bNIluO2xS%0Apnm7b/+rWKt59s7q+nULKrI0AHLUvrBB7NapVWY8be6ieO6T8QlWBEB1JKyuZtLpdNx+++1Z17p1%0A65ZQNQAAVSd/qa041553SNQtWPkvAublpeLKMw9a5nqdOvkVWRoAOTpmp/Uib4mfSj7xwY9RVFK6%0AkhkArImE1dXMww8/HJ9++mlm3KhRozjooGX/DxgAQG2Tl4r4YdzUzLhzpw5x7w0nRb26yw+s8/JS%0A8Y/ex0bXzhss81xRUXGl1QlA+eSlIg7e9pdznEpK0/Hk4B9XMgOANZWe1dXIRx99FH/+85+zrp16%0A6qkV0rNazyBqk9QKHi9vXJ61oLradMM2SZcA5dZmqQMOW7VovNzv5Q07tMw8TqUi7nvqnbjq7IMz%0AO6oP7LZVDHn6D/HQv9+PwZ9/F9Nmzo2mjRtEl03XjRMO3Tk6bbBOREQMHTEmtuzUIbNW86YN/btD%0AtdGyTeNV3wTVzNpN62WN12pcNzou9b28XsuGKx3/bOv1WkSrJr+cJTB0zMxo0qBONGng3w0AsqXS%0A6bTjDKqBoUOHxkknnZTVq7pz587xyCOPRN26dROsDJI1evy02KTHNZnxlWfsH1ed2SPxtQBYudJ0%0AxOKSX8b5qYiCMnbmKCmNKCrHb4bnpX5af8k5dfJ++gPA6snl7/GlFZVElCyRPBTkReT7OxpqpWET%0A5iVdQqXZdJ1GSZewRvCfh2rg888/j1NOOSUrqG7RokXccsstgmoAYI2Tn/dTkFGW336p8//3Ls1v%0AzgBUD+l0dlAdkX2gLgAsSVidsPfeey9OPPHEmDVrVuZao0aN4q677oq2bdsmWBkAQHLy8yLq5v8U%0ARi8daqTipx1+9f7/+VQqYulfFUwJQgCqhaX/fs5L+TsagBXTszpBTz31VFx77bVRVFSUuda4ceO4%0A5557onPnzhX6WoucMUQNtfT3bnFp9rVURCx57tbi4mU/EJd1Laiudjr6j0mXAOXWplWzeOa28zLj%0Auwa8E/c+9c4y923YoWU89Y8zM+MjfndHfDdm6jL3rcrlp/eIg/fuEhERxSWlsefxf47FRSWrmAVV%0Ao2XX3ZIuAcpt7ab14p7TdsyMHx70Qzz2weise9Zr2TDuPmX7zPi0ez+K0VPnZ91z2Hbt46Q9NsqM%0A73rj2/jPJ+MqqWqoHK/+fo+kS4A1hrA6AaWlpfG3v/0t7rnnnqzrhYWFcffdd8cWW2xR4a+pMTm1%0Aycq+n9OreL48a0F1Mey7iUmXAOU2d8HirPGUGXPL9L383Zipq/U9v9G6a2cejxw9KT4fIQih+miz%0A7tykS4Bym7co+wd+0+YujpETV/69PHrq/GXuWbdldo/XV4dOXOU6QM2V0oyNHAmrq9iCBQvi0ksv%0Ajddeey3rert27eKee+6JDTfcMKHKAACqh7oFdWKt5o1iwpRZq745ItZtu1Zs3rFdZvz2h8MrqzQA%0AyqnLei0yjxcWlcTw8bMTrAaA6k5YXYWmT58ep512Wnz55ZdZ1zfffPO48847o1WrVglVBgCQvOLS%0AiFfuuySaNKofERGd9rsiJk+bs4pZEccc0DVr/OLbQyulPgDKp02z+lHYuF5m/PW4WVG09GmLALAE%0AByxWkQkTJsSxxx67TFC95557xkMPPSSoBgDWeKmITFAdEXHgnlutck6zJg3izGP2zIxHfD8x3h3y%0ATSVUB0B5/WqdJlnjoT/OTKYQAGoMYXUVmDRpUpxwwgnxww8/ZF0/7rjjon///tGoUaPlTwQAWIPk%0ApSLmzFuYGV/wm19Hw/p1V3h/fn5e3HvDydGi2S+fpW669+VKrRGAslt/qX7VY6cvSKgSoKqkUrX3%0AD1VDWF3JFixYEKeeemqMGTMm6/rFF18c11xzTeTn5ydUGQBA9ZJKRTz72seZ8bpt14rHbj4jWhU2%0AWebe9du1jP/0Pz/23mnTzLXXPxgWT70ypEpqBWDV1mnRIGs8YaawGoCV07O6kl1//fXxzTe//Cpq%0AKpWKa6+9No455pgEqwIAqJ7+9fS70bXzhrHJhutERMTu23eKTwdeG/99/+sY9ePkaNywfnTasE3s%0Auk3HyM//Zd/FiO8nxilX3pdU2QAsR2Gj7N+OEVYDsCrC6kr0xhtvxNNPP5117aKLLhJUAwCswKLF%0AxdHz3Nvi6X7nxKYbtY2IiEYN6sUhe3dZ4Zx3PhoRJ15xX8yaIwQBqE4a1suOHCbOXLiCOwHgJ8Lq%0ASnTLLbdkjXffffc4/fTTE6oGaqZ1264VMz66rdqtBUDlmTBlVuz127/GhSd2j1OO2C3Wat54ufd9%0A+c3YuO2RN+KJFz+s4goBar/xMxbEppe+kNMa5z3w8apvAoAlCKsryXvvvRfDhw/PuvbOO+9Ep06d%0AVmu9ESNGVERZAABVYsyE6dFi+3NXe/7CRUXR984X4qZ7X45tNlsvNtu4bbRo2jAWF5fEpKmz4uOv%0ARsd3Y6ZUYMUAAOTKOYTkSlhdSd56662kSwAAqPGKikti8BffxeAvvku6FAAAoJLlrfoWVseYMWOS%0ALgEAAAAAoMaws7qS3HnnnUmXAAAAAABQYwirAQAAAIDcaVpNjrQBAQAAAAAgccJqAAAAAAASJ6wG%0AAAAAACBxelYDAAAAADlLaVpNjuysBgAAAAAgccJqAAAAAAASJ6wGAAAAACBxelYDAAAAADlLaVlN%0AjuysBgAAAAAgccJqAAAAAAASJ6wGAAAAACBxwmoAAAAAABLngEUAAAAAIGfOVyRXdlYDAAAAAJA4%0AO6sBAAAAAKqJ0aNHR48ePaKoqCjOPffcOO+888q9xscffxyvvPJKfPLJJzFhwoSYNWtW1K1bN1q0%0AaBGbbrpp7LTTTnHIIYdE48aNK+ErWH3CagAAAACAaqCkpCR69+4dRUVFqzX/+++/jyuuuCI+/fTT%0AZZ4rKiqKefPmxdixY+O1116LW265JS644ILo1atXrmVXGG1AAAAAAIDcpWrxnyrSp0+fGDJkyGrN%0AHTx4cPTs2XO5QfXyzJo1K/r06RO9e/eOdDq9Wq9Z0eysBgAAAABIWN++fePxxx9frbk//PBDnH32%0A2TF//vzMtY033jhOOeWU2GGHHaJVq1axcOHCGD58eDz77LMxcODAKC0tjYiIp59+OtZZZ53VajdS%0A0YTVAAAAAAAJmTt3bvTu3TteeeWV1V6jb9++MXfu3Mz4oIMOij/96U9Rt27dzLW6detG165do2vX%0ArrHffvvFueeeG4sXL46IiDvuuCMOPPDA2GCDDVb/C6kA2oAAAAAAACRg2LBh0bNnz5yC6lGjRsVb%0Ab72VGW+22WbRt2/frKB6aXvssUdcfvnlmXFxcXHcf//9q11DRRFWAwAAAAA5S9Xi/1W06dOnR58+%0AfeKII46I0aNHZ64XFhaWe62XX345a3zGGWdEQUHBKucdc8wx0aJFi8z47bffLvdrVzRhNQAAAABA%0AFRk0aFB07949HnnkkSguLs5c79q1a9x9993lXu/zzz/PPM7Ly4tdd921TPPy8/Ojc+fOmfGECRNi%0A4cKF5X79iiSsBgAAAACoIiNHjow5c+Zkxg0aNIjLL788HnjggWjevHm512vQoEG0adMm6tSpE82a%0ANYvGjRuXeW69evWyxrNnzy7361ckBywCAAAAAFSxVCoVPXr0iAsvvDDat2+/2uvccsstERFRWloa%0AM2fOLNfc77//PqueJduCJEFYDQAAAABQRQoKCuKggw6Kk08+OTbbbLMKWzcvL69cPa9HjRoVI0eO%0AzIw7dOhQpl7XlUlYDQAAAADkLFXx5xDWSr169YpevXolXUb885//zBp369YtoUp+oWc1AAAAAMAa%0A5I033ogXXnghM87Pz4+jjjoqwYp+IqwGAAAAAFhDjBo1Ki677LKsa4cddlhsvPHGCVX0C2E1AAAA%0AAMAaYMyYMXHKKafEnDlzMtfat28fv//97xOs6hd6VgMAAAAAOdOyunobPXp0nHTSSTFhwoTMtXr1%0A6sWtt94aTZs2TbCyX9hZDQAAAABQi3399ddx7LHHxrhx4zLX6tSpE7fccktsvvnmCVaWTVgNAAAA%0AAFBLvf3223H88cfHtGnTMtcKCgrilltuiW7duiVY2bKE1QAAAAAAtdCDDz4YZ511VsybNy9zrUGD%0ABtG/f//YZ599Eqxs+fSsBgAAAAByp2l1tVFcXBw33HBDPProo1nXmzdvHnfccUd06dIlocpWTlgN%0AAAAAAFBLzJ8/Py644IJ45513sq63b98+7r777thwww0TqmzVhNUAAAAAALXAnDlz4tRTT43PPvss%0A63rnzp3j9ttvj5YtWyZTWBnpWQ0AAAAAUMPNnTs3TjrppGWC6l//+tfx0EMPVfugOkJYDQAAAABQ%0Ao5WWlsb5558fQ4cOzbreq1evuPXWW6N+/foJVVY+2oAAAAAAADlLOWExMbfffnsMGjQo69qZZ54Z%0AF154YUIVrR47qwEAAAAAaqivv/46/vnPf2ZdO/roo2tcUB0hrAYAAAAAqLH69esXJSUlmfEmm2wS%0AV199dYIVrT5tQAAAAAAAaqDvvvsu3nzzzaxrw4cPjy222GK11nv99dejffv2FVHaahFWAwAAAAA5%0AS2lZXeXeeeedSKfTSZdRYbQBAQAAAACogX788cekS6hQdlYDAAAAAFQD7du3jxEjRpT5/j/84Q/x%0Ahz/8oRIrqlp2VgMAAAAAkDg7qwEAAACAnGlZTa7srAYAAAAAIHHCagAAAAAAEiesBgAAAAAgccJq%0AAAAAAAAS54BFAAAAACBnKScskiM7qwEAAAAASJywGgAAAACAxAmrAQAAAABInJ7VAAAAAEAF0LSa%0A3NhZDQAAAABA4oTVAAAAAAAkTlgNAAAAAEDi9KwGAAAAAHKW0rKaHNlZDQAAAABA4oTVAAAAAAAk%0ATlgNAAAAAEDihNUAAAAAACTOAYsAAAAAQM6cr0iu7KwGAAAAACBxwmoAAAAAABInrAYAAAAAIHF6%0AVgMAAAAAOUtpWk2O7KwGAAAAACBxwmoAAAAAABInrAYAAAAAIHF6VgMAAAAAOUuFptXkxs5qAAAA%0AAAASJ6wGAAAAACBxwmoAAAAAABInrAYAAAAAIHEOWAQAAAAAcud8RXJkZzUAAAAAAIkTVgMAAAAA%0AkDhhNQAAAAAAidOzGgAAAADImZbV5MrOagAAAAAAEiesBgAAAAAgccJqAAAAAAASp2c1AAAAAJCz%0AlKbV5MjOagAAAAAAEiesBgAAAAAgccJqAAAAAAASJ6wGAAAAACBxDlgEAAAAAHKWCicskhs7qwEA%0AAAAASJywGgAAAACAxAmrAQAAAABInJ7VAAAAAEDutKwmR3ZWAwAAAACQOGE1AAAAAACJE1YDAAAA%0AAJA4PasBAAAAgJxpWU2u7KwGAAAAACBxwmoAAAAAABInrAYAAAAAIHHCagAAAAAAEueARQAAAAAg%0AZyknLJIjO6sBAAAAAEicsBoAAAAAgMQJqwEAAAAASJye1QAAAABAzlKhaTW5sbMaAAAAAIDECasB%0AAAAAAEicsBoAAAAAgMTpWQ0AAAAA5CylZTU5srMaAAAAAIDECasBAAAAAEicsBoAAAAAgMQJqwEA%0AAAAASJywGgAAAACAxAmrAQAAAABInLAaAAAAAIDECasBAAAAAEhcnaQLAAAAAABqvlQq6Qqo6eys%0ABgAAAAAgccJqAAAAAAASJ6wGAAAAACBxelYDAAAAADlLhabV5MbOagAAAAAAEiesBgAAAAAgccJq%0AAAAAAAASJ6wGAAAAACBxDlgEAAAAAHKWcr4iObKzGgAAAACAxAmrAQAAAABInLAaAAAAAIDE6VkN%0AAAAAAORMy2pyZWc1AAAAAACJE1YDAAAAAJA4YTUAAAAAAInTsxoAAAAAyJ2m1eTIzmoAAAAAABIn%0ArAYAAAAAIHHCagAAAAAAEiesBgAAAAAgcQ5YBAAAAABylnLCIjmysxoAAAAAgMQJqwEAAAAASJyw%0AGgAAAACAxOlZDQAAAADkLKVlNTmysxoAAAAAgMQJqwEAAAAASJywGgAAAACAxOlZDQAAAADkTMtq%0AcmVnNQAAAAAAiRNWAwAAAACQOGE1AAAAAEA1MXr06Nhiiy2iU6dO0a9fv2qzVlUQVgMAAAAAVAMl%0AJSXRu3fvKCoqqlZrVRUHLAIAAAAAuXPCYs769OkTQ4YMqXZrVRU7qwEAAAAAEta3b994/PHHq91a%0AVcnOagAAAACAhMydOzd69+4dr7zySrVaKwnCagAAAACABAwbNiwuuOCCGD16dLVaKynCagAAAAAg%0AZylNq8ts+vTpcdttt8UTTzwRxcXFmeuFhYUxffr0xNZKmp7VAAAAAABVZNCgQdG9e/d45JFHssLl%0Arl27xt13353YWtWBsBoAAAAAoIqMHDky5syZkxk3aNAgLr/88njggQeiefPmia1VHWgDAgAAAABQ%0AxVKpVPTo0SMuvPDCaN++fbVZK0nCagAAAAAgZyktq8ukoKAgDjrooDj55JNjs802qzZrVQfCagAA%0AAACAKtKrV6/o1atXtVurOtCzGgAAAACAxAmrAQAAAABInLAaAAAAAIDE6Vm9hqjvnzRriHq+16mF%0AFnx6W9IlQJX55Omrki4BgNX06u/3SLoEIGHyJ3JlZzUAAAAAAIkTVgMAAAAAkDhhNQAAAAAAiRNW%0AAwAAAACQOGE1AAAAAACJE1YDAAAAAJA4YTUAAAAAAIkTVgMAAAAAkDhhNQAAAAAAiRNWAwAAAACQ%0AOGE1AAAAAACJE1YDAAAAAJA4YTUAAAAAAImrk3QBAAAQETF69Ojo0aNHFBUVxbnnnhvnnXde0iUB%0AsJR0Oh3vvvtuvP766/HZZ5/FpEmTYu7cudGgQYMoLCyMLbbYInbdddfo0aNH1K1bN+lyAahhUul0%0AOp10EQDl9eOPP8aAAQNi8ODBMXr06Jg/f34UFhZG27ZtY4899ohDDjkk2rZtm3SZAJRRSUlJ/OY3%0Av4khQ4ZERAirAaqhzz//PHr37h3ffvvtKu9de+2148orr4z99tuvCioDoLYQVgM1SnFxcdxyyy1x%0A7733RklJyQrvKygoiPPPPz9OPfXUyMvT8Qigurvmmmvi8ccfz4yF1QDVy3PPPReXX355FBcXl2ve%0AeeedF+eee24lVQVAbaMNCFBjlJSUxIUXXhivvvrqKu8tKiqKv/3tbzF8+PC4+eabq6A6AFZX3759%0As4JqAKqXjz/+OK644oqsoLpLly7x29/+NrbZZpsoLCyMuXPnxtChQ+Pxxx+P119/PXNfv379om3b%0AttGzZ88kSgeghrHdEKgxbr311qygunnz5nH11VfHm2++GV988UW8+uqrcf7550eDBg0y97zwwgvR%0Av3//JMoFYBXmzp0b559/ftx///1JlwLACpSWlsZ1110XRUVFmWunnXZaPPbYY7H//vtH69ato6Cg%0AIFq0aBG777579O/fP/74xz9GKpXK3N+3b9+YOXNmAtUDUNMIq4Ea4dtvv4277747M15nnXVi4MCB%0Acfzxx0fbtm2jXr16sd5668U555wTTz75ZLRo0SJzb//+/WPs2LFJlA3ACgwbNix69uwZr7zyStKl%0AALAS7777bowYMSIz7tatW1xyySVZYfTSjjzyyDjppJMy49mzZ8eAAQMqtU4AagdhNVAj/POf/8z0%0AqE6lUvH3v/891llnneXe27Fjx+jXr1/mA3RRUVH885//rLJaAVix6dOnR58+feKII46I0aNHZ64X%0AFhYmWBUAK7L0DxXPOeecMs07/fTTIz8/PzN+++23K7QuAGonYTVQ7U2fPj1ee+21zHiXXXaJLl26%0ArHTO9ttvH3vvvXdm/OKLL8b8+fMrrUYAVm3QoEHRvXv3eOSRR7L6nnbt2jXrt2cAqD4+//zzzOMW%0ALVrElltuWaZ5LVq0iA022CAz/v777yu8NgBqH2E1UO298847WT3yDjrooDLNO/DAAzOPFy5cGG+9%0A9VZFlwZAOYwcOTLmzJmTGTdo0CAuv/zyeOCBB6J58+bJFQbACjVt2jRatWoVeXl50a5du3LNrVev%0AXubx7NmzK7o0AGqhOkkXALAqH3zwQdZ4xx13LNO8HXbYIWv89ttvxwEHHFBhdQGwelKpVPTo0SMu%0AvPDCaN++fdLlALASjz32WEREFBcXZ/3AcVWKi4vjxx9/zIy1ewKgLITVQLW35IEuhYWF0aZNmzLN%0AKywsjNatW8ekSZMiImLo0KGVUh8AZVNQUBAHHXRQnHzyybHZZpslXQ4A5VCnTp2sQ8xXZdCgQVnh%0A9oYbblgZZQFQywirgWrvu+++yzxeb731yjV33XXXzYTVY8aMiXQ6vdKTywGoPL169YpevXolXQYA%0AlSydTsftt9+eda1bt24JVQNATaJnNVCtzZw5MxYtWpQZt27dulzzW7VqlXm8ePHimDZtWoXVBgAA%0ALOvhhx+OTz/9NDNu1KhRmc+dAWDNJqwGqrWlw+VmzZqVa36TJk2yxrNmzcq5JgAAYPk++uij+POf%0A/5x17dRTT9WzGoAyEVYD1dr8+fOzxo0aNSrX/KXvnzdvXs41AQAAyxo6dGicddZZUVRUlLnWuXPn%0AOPXUUxOsCoCaRFgNVGuLFy/OGhcUFJRrfp062a35l/zgDAAAVIzPP/88TjnllKxDFVu0aBG33HJL%0A1K1bN8HKAKhJhNVAtVZaWpo1Lu/hiHl52X/NpdPpnGsCAAB+8d5778WJJ56Y1XKvUaNGcdddd0Xb%0Atm0TrAyAmkZYDVRr+fn5WeOlw+tVKS4uzhrb1QEAABXnqaeeijPPPDOrfV/jxo3j3nvvjc6dOydY%0AGQA1UZ1V3wKQnAYNGmSNFy1aVK75S98vrAYAgNyVlpbG3/72t7jnnnuyrhcWFsbdd98dW2yxRUKV%0AAVCTCauBaq1Zs2ZZ47lz55Zr/tIHKjZv3jzXkgAAYI22YMGCuPTSS+O1117Lut6uXbu45557YsMN%0AN0yoMgBqOmE1UK21bNkyUqlUptf09OnTyzV/6tSpWePCwsIKqw0AANY006dPj9NOOy2+/PLLrOub%0Ab7553HnnndGqVauEKgOgNtCzGqjW6tatG2uvvXZmPGHChHLNnzhxYubx2muvrQ0IAACspgkTJsSx%0Axx67TFC95557xkMPPSSoBiBnwmqg2uvYsWPm8ejRo6OkpKRM84qLi2P06NGZ8a9+9asKrw0AANYE%0AkyZNihNOOCF++OGHrOvHHXdc9O/fPxo1apRMYQDUKsJqoNrbaqutMo8XLFgQI0eOLNO84cOHZx2w%0AuOQ6AABA2SxYsCBOPfXUGDNmTNb1iy++OK655prIz89PqDIAahthNVDt7brrrlnjN998s0zzlr5v%0Al112qbCaAABgTXH99dfHN998kxmnUqm47rrr4vTTT0+wKgBqI2E1UO1tvfXW0a5du8x4wIABWTum%0Al2fBggUxYMCAzLhDhw6xzTbbVFqNAABQG73xxhvx9NNPZ1276KKL4phjjkmoIgBqM2E1UO3l5eXF%0AcccdlxmPHz8+rr/++pXOufbaa2Py5MmZ8QknnBCpVKrSagQAgNrolltuyRrvvvvudlQDUGnqJF0A%0AQFn06tUrHn300Rg3blxERDz55JORTqfjyiuvjIYNG2bumz9/flx//fUxcODAzLX1118/jj322Kou%0AGQAAarT33nsvhg8fnnXtnXfeiU6dOq3WeiNGjKiIsgCoxYTVQI3QoEGD+Nvf/hYnnXRSLFiwICIi%0AnnrqqXj11VejW7du0bp165g4cWK89dZbMXv27Kx5//jHP6Ju3bpJlQ4AADXSW2+9lXQJAKxhhNVA%0AjdGlS5e4884745xzzok5c+ZERMTs2bPj3//+93Lvb9q0afTv3z823XTTqiwTAABqhTFjxiRdAgBr%0AmFQ6nU4nXQRAeUyZMiVuvvnmePHFF2PhwoXLPF9QUBAHHHBAXHzxxdG6desEKgQAAACgvITVQI01%0Af/78+Oijj2LcuHExa9asaNiwYay//vrRpUuXaNq0adLlAQAAAFAOwmoAAAAAABKXl3QBAAAAAAAg%0ArAYAAAAAIHHCagAAAAAAEiesBgAAAAAgccJqAAAAAAASJ6wGAAAAACBxwmoAAAAAABInrAYAAAAA%0AIHHCagAAAAAAEiesBgAAAAAgccJqAAAAAAASJ6wGAAAAACBxwmoAAAAAABInrAYAAAAAIHHCagAA%0AAAAAEiesBgAAAAAgccJqAAAAAAASJ6wGAAAAACBxwmoAAAAAABInrAYAAAAAIHHCagAAAAAAEies%0ABgAAAAAgcXWSLgAAWHOccMIJ8eGHH5b5/vz8/KhXr140btw4WrduHVtssUXsuuuusdtuu0W9evUq%0AsdLqZcn3rV27dvHGG28sc88zzzwTV1xxRWb84IMPxg477FBlNf5s1KhRsfbaa0eTJk2q/LVXV1ne%0A3/Laa6+9Yty4cRER0bVr13jooYdyXrM8qsv3Q3mNHTs29t5778z43HPPjfPOOy/BigAAqEp2VgMA%0A1VZJSUnMnz8/Jk+eHEOHDo3HHnsszjnnnNh3331j4MCBSZfHEubPnx833XRTHHLIITFr1qykywEA%0AAGogO6sBgBpnwoQJ8fvf/z5GjhwZl156adLlrPGGDBkSl1xySUyYMCHpUgAAgBpMWA0AJGZVrQlK%0ASkpi0aJFMX369Bg6dGjcc8898eWXX2aev+eee2KjjTaKnj17VkW5rMAHH3wgqAYAAHKmDQgAUG3l%0A5+dHw4YNo3379rH//vvHE088Ed27d8+6589//nPMmTMnoQqrj549e8aIESMyf2pCf2IAAIAlCasB%0AgBqjTp060bdv32jWrFnm2syZM+Pll19OsCoAAAAqgrAaAKhRGjduHIcffnjWtVdeeSWhagAAAKgo%0AwmoAoMZZusXFDz/8kEwhAAAAVBgHLAIANU7btm2zxpMnT17mnn79+sVtt90WERHbbLNNPPbYY1FS%0AUhIPPfRQPP744zF+/Pho2bJlbLTRRtG9e/c4+OCDo169esuss2jRonj55ZfjnXfeiS+//DKmTZsW%0AixcvjrXWWivWW2+92G233eLAAw+M1q1bl/vrGD58eDz99NPx4YcfxpgxY6K4uDjWXnvt6Ny5c/Ts%0A2TN23XXXMq/1zDPPxBVXXJEZr+rwyp99+eWX8cILL8THH38cP/zwQ8ybNy8aNGgQa6+9dmy11VZx%0AwAEHxK677hqpVCpr3uDBg+M3v/nNctfce++9M4+7du0aDz300Apfv6a8v1Vh+PDh8c4778SHH34Y%0AP/74Y8yaNSvmzJkTderUiRYtWsR6660X22+/fRx22GHRvn371XqNadOmxYABA+K///1vjB07NhYu%0AXBgtW7aMTTbZJH7961/H/vvvv9x/D1ZlxIgR8fLLL8cHH3wQ48aNixkzZkSjRo2iZcuWse2228be%0Ae+8de+yxx2rVDADAmkNYDQDUeHXr1i3Tfb///e/jueeey4zHjRsX48aNiyFDhsRBBx20zP3PPfdc%0A/O1vf4sJEyYs89z48eNj/Pjx8cEHH0S/fv3ipJNOinPOOSfq1Fn1x6s5c+ZEnz594rnnnot0Op31%0A3JgxY2LMmDHxwgsvxN577x033HBDmb628vrhhx+iT58+MWjQoOXWN2fOnBg1alQ888wz0blz57jx%0Axhtjo402qtAaavP7Wx7Dhw+Pv/71r/Hee+8t9/mSkpKYOHFiTJw4MQYPHhx33HFHHHXUUXHFFVeU%0A+Xs/IuKll16Ka6+9NmbOnJl1fezYsTF27Nj473//G7feemv07t079tlnnzKtOWXKlLjxxhvjhRde%0AWOa9njlzZsycOTO+/fbbeOKJJ6Jz585xzTXXxBZbbFHmmgEAWLMIqwGAGmfpcLNly5arnPP0009n%0ABdVL2m233aJ+/fqZcWlpafz5z3+O+++/v0z1LFiwIPr37x9ffPFF3HLLLdG4ceMV3jtt2rQ44YQT%0AYtSoUatc9/XXX49JkyYtEwLm6oMPPoizzz475s+fX6b7v/jiizj22GPjvvvuq5Cgsba/v+Xx7rvv%0Axvnnn1/mfxYREcXFxfHoo4/G1KlTo1+/fmWa89xzz8XTTz8dpaWlK71v3Lhxce6558bVV18dvXr1%0AWum9w4cPjzPPPHO5P2xYni+++CKOP/74uOmmm8ochgMAsGYRVgMANc67776bNe7SpctK7587d27c%0AdNNNK3y+e/fuWeN+/fplBan5+flx8MEHx6GHHhqbbbZZ1K9fPyZMmBBvv/123H333Zk2JO+9915c%0Aeumlcfvtty/3dUpLS+P888/PClKbNm0ap59+euy7777Rpk2bmDlzZnzwwQdxxx13xHfffRdffvnl%0ASr+28ho1atQyQXWHDh3i1FNPjV122SVat24d8+fPjyFDhkT//v3jq6++ioiIWbNmxfnnnx//+c9/%0AonHjxrHDDjvEiBEjMu/Xzy1XIn4KgVfWpqI2v7/lMXXq1Ljwwguz/ll07949jjjiiNhss82iefPm%0AUVJSElOmTImPP/44Hnzwwcw/j4iIV199Nd5///3YeeedV/laTz75ZERE5OXlxZFHHhlHHHFEdOzY%0AMRYvXhyfffZZ3HPPPfHhhx9GREQ6nY4+ffrEhhtuGDvttNNy15syZUqccsopMXXq1My1Dh06xMkn%0Anxy77bZbtG7dOubNmxfDhg2LJ598Ml588cWI+OkHD7/73e/ikUceia222qr8bxoAALWaAxYBgBpl%0A0qRJ8fTTT2ddW9UuzW+++SamT58ederUiXPOOSfeeOON+PTTT+Opp56K4447Lvbcc8/MvUOGDIk7%0A7rgjM27cuHHce++9ceONN8aOO+4YTZs2jbp168Z6660Xv/nNb+Kll17K6g39xhtvxCOPPLLcOp5+%0A+ukYMmRIZrzuuuvGwIED47TTTot111036tatG2uvvXYccsgh8e9//zt+/etfl+etKZNrrrkmKxzd%0Ad99944UXXohjjjkmOnToEHXr1o3mzZvHPvvsE0888UR069Ytc++4ceNW2n+6LGr7+1set956a8yZ%0AMyczPu+886Jfv36xxx57RKtWraKgoCDq168fHTp0iEMPPTSefPLJOPDAA7PWeP7558v8evXr1487%0A77wz+vTpE507d44GDRpEs2bNYo899oiHHnooTjvttKz7r7rqqigqKlruWpdddllWUL3ffvvFc889%0AF8cdd1zm+6hFixax8847x9///ve49dZbo6CgICIiioqK4ne/+10sXLiwzLUDALBmEFYDADXGpEmT%0A4qyzzsoKWzt27Bh77bVXmeZfd911cf7550e7du2iYcOGseWWW8Y111yT1Vbitttuy2qVcNNNN61w%0Ad2nET2HrHXfcER06dMhcu+uuu5Yb8t1zzz2ZxwUFBdGvX79o167dctetW7du3HzzzdGxY8cyfW1l%0AMWTIkPjoo48y40022SRuuummFR6oV1BQEH/+85+jadOmmWtPPPFETjXU5ve3PIqLi+OVV17JjDfa%0AaKM4++yzVzonPz8/LrrooqxrP+9uL4vrrrsudt999xU+f8kll2T9cGLs2LHx2muvLXPfkCFD4v33%0A38+Mu3TpEjfddFM0aNBghWvvu+++0bt378x4/Pjx8eyzz5a5dgAA1gzCagCg2lq0aFFMmTIlBg0a%0AFDfeeGMceOCBWW0QCgoK4oYbbohUKrXKtTbeeOM4/PDDV3rPqFGj4oMPPsiMd91116zwbkUaNmyY%0AtSt14sSJ8eabb2bd8/nnn8cPP/yQGe+///6xySabrHTdunXrxsUXX7zK1y+rf//731njCy+8cJUH%0A9DVr1iwOO+ywiPjp62zevHlMmzZttV6/tr+/5TFr1qw46KCDolu3brHxxhvHscceG3l5q/5o3q5d%0Au2jevHlmPHv27DK93pZbbhmHHnroKu+75JJLssZL/xZDRMTDDz+cNb788sszu6ZX5uijj4511lkn%0AM3700UdXOQcAgDWLntUAQGJ+85vfrPbcgoKC+OMf/1jmvre77777KkPtJYPUiIiDDjqozPXstdde%0A8Yc//CEzHjx4cFYv7CV3okb8FKaWxe677x4tWrSIGTNmlLmWFVny62vevHnstttuZZp39tlnx6mn%0Anhprr712hb1+RO17f8tjrbXWiquuumq15jZq1ChmzpwZET/t0C6LVf2g5mcbb7xxbLLJJjF8+PCI%0AiPj444+juLg46tT55f82/O9//8s8bt++fWy99dZlWjs/Pz923333zO78kSNHxvTp06OwsLBM8wEA%0AqP3srAYAapwuXbrEww8/XKadoj8rS6D2ySefZI1XtTN3Sa1atcoK3T777LOs54cNG5Y13mKLLcq0%0Abn5+fpnvXZm5c+fGmDFjMuPNN9888vPzyzS3efPmOQfVEbX7/a1Mc+fOjU8//TQeeOCBOOuss2LS%0ApEmZ55ZsqbIy22yzTZlfb8stt8w8XrBgQXzzzTeZ8XfffZcV7G+66aZlXjciolOnTpnH6XQ6vvji%0Ai3LNBwCgdrOzGgCoturVqxeNGzeOJk2axEYbbRSdO3eO3XbbLTbffPNyr9W6detV3jNx4sSs8SGH%0AHFLu1/nZlClTssZjx47NPP75oL+y2nDDDePdd99d7VoifuoRvKT27dvntN7qqM3vb0UYM2ZMfPHF%0AFzFq1KgYM2ZMjB07NsaOHRuTJ09e4Zx0Ol2mtddff/0y17Fkf/CIyDpIccmgPCLitddeywqgy2vp%0Af44AAKzZhNUAQGIefPDB2GGHHarktZo1a7bKe8ra/7csZs2alTWeN29e5vGSBzqWRZMmTXKuZ+7c%0AuVnj8tZQEWrz+7u60ul0PPfcc/Gvf/0rvv7661Xen0qlIpVKlXlHdcRPLXNWdIjm8iz9/i35Xi/9%0Avufq53YmAAAQIawGANYQZTkArqioqMJeb+HChRW2VnmCxhUpyyGUla02v7+rY+7cuXHBBRfEe++9%0At8J78vPzY/31148tttgitt1229hzzz3j2GOPjXHjxlVaXUvv1q5fv37mcVl7ZJfVokWLKnQ9AABq%0ANmE1AMD/W3L3df369ePzzz+vsLUbNWqUeTxnzpxyzV16V/TqaNq0adZ4yZ3IVaU2v7+r4+KLL84K%0AqvPy8mK77baLHXbYIX71q1/FhhtuGOuuu27UrVs3a15JSUm5XqeoqCiKiorK9AObiGXfvyX/uS39%0AfXTxxRfH6aefXq56AABgRYTVAAD/b8kD/BYuXBiTJk0qU6/rsujQoUN89dVXEfFTeDhu3Lho165d%0AmeYu3et5day11lpZ4yV7PK9KaWlpjBs3Ltq0aVPmwHN5avP7W16vv/56vPXWW5nx2muvHXfccUeZ%0A+rGvTrg+YcKEWHfddct07/fff581XmeddTKPl/4+WvLQTgAAyFVe0gUAAFQXnTt3zhp/8MEH5Zo/%0AcuTIFfb03WKLLbLGn332WZnXHTp0aLnqWJ7mzZtnHar49ddfl7nv8TfffBP77LNPdO7cOfbcc894%0A6qmnVquG2vz+lte///3vrPH1119fpqB66tSpWWF1WQ9YLEs/7J8t+d61bNky68DFjh07ZrUF+d//%0A/lfmdSN+qn/s2LEV3k4EAIDaQVgNAPD/lj7ssTyh7NChQ+PAAw+Mrl27xjbbbBOXXHJJ1vO77757%0A1viZZ54p07pff/11fPfdd2WuY2W22267zOPp06eXOWh89913I+KnHdYTJkyINm3aZD1f1n7Ytf39%0ALY+ldy+X9aDRV199NWtc1h84vPbaa2W6b8iQITF69OjMeMcdd8x6vm7durHNNttkxj/++GO5Ausr%0Ar7wy9t5779hyyy1jjz32qNBWMAAA1HzCagCA/7fNNtvEr371q8z4o48+iueff36V80pLS+PPf/5z%0AZjxv3rzYcssts+7p1KlTbLXVVpnxe++9F2+//fYq1/7b3/5WltLL5Igjjsga33rrrasMOxcuXBiP%0APvpoZlxYWBhdu3bNuic/Pz9rvKLdvrX9/c3FjBkzVnnP+PHj4+9//3vWtbIeWvnSSy+tcrd5cXFx%0A9O3bN+va8ccfv8x9Rx99dNa4b9++ZTrw8v3338+0PiktLY3FixfHZptttsp5AACsOYTVAAD/L5VK%0AxVlnnZV17aqrror//ve/K5xTWloa119/fXz00UeZa61atYqjjjpqmXt/97vfZY0vvfTSFQaI6XQ6%0AbrzxxqwD+HK1/fbbR5cuXTLjTz/9NK6++uoVHthXVFQUV1xxRYwfPz5z7fjjj1/mwL+GDRtmjVcU%0AvNb297c8Ntpoo6zx7bffvtL7v/zyyzjxxBNj9uzZWdfLEhJH/HQo4/nnnx+jRo1a7vNFRUVx6aWX%0Axpdffpm5tssuu2R9v/yse/fu0bFjx8x4+PDhce655660l/aIESPi4osvzrp2xhln5NQDHQCA2kdY%0ADQCwhAMOOCB69uyZGS9YsCDOOeecOO+88+Ltt9+O6dOnx+LFi2P06NExcODAOOSQQ7J2HqdSqbj+%0A+uujQYMGy6y98847xzHHHJMZz5o1K44//vi48cYbY/jw4bFo0aKYOXNmvPHGG3HcccfFv/71r4iI%0AqFOn4s7E/stf/hKNGzfOjJ966qk47LDD4rnnnovJkydHUVFRTJ06NV588cU46qij4sUXX8zc27Fj%0AxzjttNOWWbNVq1ZZ41tuuSWmTp0axcXFMXPmzKznavv7W1YHH3xw1njAgAFx3nnnxUcffRRz586N%0AxYsXx9ixY+Ott96KCy+8MI455pis9hw/W7RoUSxevHiVr5eXlxeTJk2KI444Im677bb47rvvYtGi%0ARTFt2rR4/vnn47DDDsv6Z11YWBg33njjCtf6xz/+kfVDinfffTf222+/uPfee2PUqFGxaNGimDFj%0ARnz++edx7bXXxhFHHBHTp0/P3L/NNttEr169Vlk3AABrlqr/ZA4AUM1de+21sXDhwqzw7tVXX12m%0AX/DS8vLy4uqrr45u3bqt8J6rrroqpk2blukhXFRUFP/6178ywenS1l9//dhtt93ioYceWo2vZFnr%0Arrtu9O/fP84777zMYYUjRoxYpgf00tq1axd33XXXMruqI346ODEvLy/TUuS9996LXXbZJSIi2rZt%0AG2+++WbW/bX5/S2rvfbaK/bdd9945ZVXMtfK8h40adIkNttssxg8eHDm2pgxY5bZqb2k/Pz8uOyy%0Ay6Jv374xf/786NevX/Tr12+F97ds2TLuuuuuWHvttVd4z8Ybbxz9+/eP3/3ud5kfSEyZMiX+8pe/%0AxF/+8peVfg2bbrpp9OvXz65qAACWYWc1AMBS6tWrF3//+9/jqquuisLCwjLNWX/99ePee++N4447%0AbqX3FRQUxK233hoXXnhh1K9ff6X3du7cOe69995o1qxZmWsvix122CGeeOKJZQ7PW5Ff//rX8dRT%0AT0Xbtm2X+3z79u3j9NNPX+5z48ePjzlz5mRdq+3vb1n99a9/jcMOO6zM9++xxx7x7LPPLvMelOWA%0AwxNPPDF69+693B82LGmXXXaJJ554IjbffPNVrrnTTjvFk08+GXvuuecq74346YcNxx13XDz88MPR%0AsmXLMs0BAGDNYmc1AMAKnHDCCXH44YfHyy+/HIMGDYovv/wyZsyYEfPmzYuGDRtG69atY8stt4x9%0A9tkn9thjjzK3k8jLy4szzzwzevbsGU899VS88847MWrUqFiwYEGstdZasfHGG8dBBx0UBx54YKW1%0AqNhggw3igQceiCFDhsRrr70WH374YUyaNClmzZoVDRs2jLZt28b2228fhx12WJmCywsvvDA6deoU%0AAwYMiG+++SZmzZoV9erVi3XWWScmT54cTZo0WWZObX5/y6JevXpx4403xnHHHRdPP/10fPLJJzFh%0AwoSYP39+1K9fP5o3bx4bbLBBbLHFFrHvvvtmDiNs0aJFNGzYMObPnx8RP7UQKUtLjd/+9rex++67%0Ax4ABA+Kdd96JCRMmRDqdjrXXXju23XbbOPDAA2PnnXcu19ew7rrrxp133hlfffVVvPrqqzF48OAY%0AP358Zrd1s2bNYuONN47tt98+DjnkkGjXrl353iQAANYoqfSKjmsHAAAAAIAqog0IAAAAAACJE1YD%0AAAAAAJA4YTUAAAAAAIkTVgMAAPB/7dixAAAAAMAgf+th7CmMAAB2shoAAAAAgJ2sBgAAAABgJ6sB%0AAAAAANjJagAAAAAAdrIaAAAAAICdrAYAAAAAYCerAQAAAADYyWoAAAAAAHayGgAAAACAnawGAAAA%0AAGAnqwEAAAAA2MlqAAAAAAB2shoAAAAAgJ2sBgAAAABgJ6sBAAAAANjJagAAAAAAdrIaAAAAAICd%0ArAYAAAAAYCerAQAAAADYyWoAAAAAAHayGgAAAACAnawGAAAAAGAnqwEAAAAA2MlqAAAAAAB2shoA%0AAAAAgJ2sBgAAAABgJ6sBAAAAANjJagAAAAAAdrIaAAAAAICdrAYAAAAAYCerAQAAAADYyWoAAAAA%0AAHayGgAAAACAXfZaf/G1gsHn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a:blip r:embed="rId2"/>
          <a:stretch>
            <a:fillRect/>
          </a:stretch>
        </p:blipFill>
        <p:spPr>
          <a:xfrm>
            <a:off x="682135" y="160338"/>
            <a:ext cx="3114625" cy="2869920"/>
          </a:xfrm>
          <a:prstGeom prst="rect">
            <a:avLst/>
          </a:prstGeom>
        </p:spPr>
      </p:pic>
      <p:sp>
        <p:nvSpPr>
          <p:cNvPr id="12" name="AutoShape 6" descr="data:image/png;base64,iVBORw0KGgoAAAANSUhEUgAABasAAAU5CAYAAABqKVi0AAAAOnRFWHRTb2Z0d2FyZQBNYXRwbG90%0AbGliIHZlcnNpb24zLjEwLjAsIGh0dHBzOi8vbWF0cGxvdGxpYi5vcmcvlHJYcgAAAAlwSFlzAAAu%0AIwAALiMBeKU/dgABAABJREFUeJzs3XlcVNX/x/H3gIBsiqKiglvkrrnvZG65t6st5pJpaS6plVpm%0AfrPMpbJFs8wyTTPT0srScq00y9xS09x33AUVBBEGfn/4c/IyA8wwDFf09Xw8fDw4Z8459wxeZvnc%0Acz/HkpaWliYAAAAAAAAAAEzkZfYEAAAAAAAAAAAgWA0AAAAAAAAAMB3BagAAAAAAAACA6QhWAwAA%0AAAAAAABMR7AaAAAAAAAAAGA6gtUAAAAAAAAAANMRrAYAAAAAAAAAmI5gNQAAAAAAAADAdASrAQAA%0AAAAAAACmI1gNAAAAAAAAADAdwWoAAAAAAAAAgOkIVgMAAAAAAAAATEewGgAAAAAAAABgOoLVAAAA%0AAAAAAADTEawGAAAAAAAAAJiOYDUAAAAAAAAAwHQEqwEAAAAAAAAApiNYDQAAAAAAAAAwHcFqAAAA%0AAAAAAIDpCFYDAAAAAAAAAExHsBoAAAAAAAAAYDqC1QAAAAAAAAAA0xGsBgAAAAAAAACYjmA1AAAA%0AAAAAAMB0BKsBAAAAAAAAAKYjWA0AAAAAAAAAMB3BagAAAAAAAACA6fKZPQEAyE0xMTHavXu3jh07%0Apvj4eF2+fFlBQUEqUKCAypQpoypVqsjX19fsaeYp//77r3bu3Klz584pNTVVgYGBCg0NVZkyZVS+%0AfHl+nwAAAAAAwCkEqwHc9Hbv3q0ffvhBy5cv18GDBzNt6+Pjo5o1a+rBBx9U27ZtFRAQkEuzzHvW%0ArVunMWPGZPo7XbVqlcLDw3NxVrlj/fr16t69u6Fu5cqVioiIMGlGec/ChQv14osvOnysZMmSWr16%0AdY4er1u3bvrrr7/s6uvXr6/Zs2fn6LFyUmJiovz9/T1+nBYtWig6OtpWHjBggAYOHOjx495MMjrH%0AnOXt7S1fX1/lz59foaGhKl68uMqXL6+6deuqSZMmuXIe3CqOHTumli1bGuo+//xzNWjQwKQZ5U0j%0ARozQokWLPDY+r0N5S269XwEAbn4EqwHctLZt26bJkyfrt99+c7pPcnKyNmzYoA0bNujNN9/Uc889%0Ap4ceekgWi8WDM817Fi9erBEjRiglJSXDNgUKFLgpA9XwvOPHj2vr1q2qUaNGjox36tQpbdy4MUfG%0Ayi0pKSn6/PPP9ddff+mjjz4yezrIBVarVYmJiUpMTFRsbKz27duntWvX6rPPPlOBAgXUs2dPPfXU%0AU/Lx8TF7qgBgc/78eb399tsKCwvTgAEDzJ4OAOAmQM5qADedxMREvfHGG3r44YddClSnFxMTo5Ej%0AR+rJJ59UXFxcDs4wbzt16pRGjRqVaaBakipVqpRLM8LN6KeffsqxsZYuXarU1NQcG8/TNm/erAcf%0AfFATJkzQpUuXzJ4ObgAXL17U+++/r8cff1wXL140ezoAIElatGiR2rVrp/nz5ystLc3s6QAAbhKs%0ArAZwU4mJidHTTz+tbdu22T2WL18+RUVFqXbt2qpYsaIKFiwoPz8/Xbx4UUeOHNGmTZu0bNkyJSQk%0AGPr9/vvveuyxxzRjxgwVLVo0t57KDevTTz9VYmKioa5ixYrq1auXIiMjZbFYFBsbq/z585s0Q9wM%0Afv75Zw0fPjxHxlqyZEmOjJMbZsyYoYkTJ/Kl/ybRpk0bp9tarVbFxcXp9OnTOnTokMNz4O+//9Yz%0AzzyjWbNmydvbOyenCgAu6du3b46n7AIAQCJYDeAmcv78eT366KM6dOiQod7Hx0c9evTQE088oSJF%0Aijjs27BhQ3Xp0kWjRo3Shx9+qJkzZxpWDu/Zs0cDBw7U559/fstvGJg+J2uxYsX05ZdfKjAw0KQZ%0A4WYUHR2dI6lAjh07pq1bt+bQrDxvz549BKpvIu+//362+sXHx2vp0qWaNm2ajh49anhsw4YNmjlz%0App588smcmCKQo9i/4daxZ88es6cAALhJEawGcFNISUnRoEGD7ALV4eHhmjp1qtMpKYKCgvTCCy+o%0AYcOGGjhwoGEF8ZYtWzRx4kS9/PLLOTn1POf48eOGcps2bW65QHWDBg20e/dus6dx0ylYsKAuXLhg%0AK//0009uB6vz0qpqM61atcrsKeA6QUFB6ty5s9q3b69BgwZp7dq1hsenTZumRx555JZ77QUAAMDN%0Aj5zVAG4K06dP1/r16w11pUqV0ldffZWt3Ml33nmnJk6caFc/d+5c7du3L9vzvBmkz6FbtmxZcyaC%0Am06rVq0M5Z9//tntMX/88Ufbz35+fqpYsaLbYwK5JTAwUO+//75KlChhqL9w4YKWL19u0qwAAAAA%0AzyFYDSDPi46O1kcffWSoy58/v6ZNm+ZWjunWrVvrwQcfNNRZrVa9++672R7zZpB+Y0V/f3+TZoKb%0ATbt27Qzl6Ohoh/nnnXXgwAHt2rXLVm7WrBkrUZHnBAYGqk+fPnb1f/75pwmzAQAAADyLYDWAPG/a%0AtGm6fPmyoa5v376KjIx0e+xBgwbZ5ahevXq1zp496/bYNwuLxWL2FHCTKF26tKpWrWqoW7p0abbH%0Au35VtSR16NAh22MBZmratKld3d69e02YCQAAAOBZ5KwGkKdduHBB33//vaGuQIEC6tmzZ46MX6JE%0ACbVp00aLFy+21eXPn19///23XcqCrMTFxWnLli06deqUYmNj5ePjo8KFC6tkyZKqUaOGxzZu3L9/%0Av3bu3KlTp07JarUqNDRUJUuWVJ06deTn5+eRY95orly5ol27dmnPnj26cOGCrFarQkJCVKhQIZUv%0AX960VCapqanauXOn9u/fr9jYWF25ckWFChVSaGio7rjjjgw3BHXX+fPn9ffff+vIkSO6dOmSChQo%0AoCJFiqhmzZoKCwvzyDGd1b59e+3YscNW/vnnnzV8+PBsjXV9vurAwEA1a9ZMM2fOdHeKkqSkpCRt%0A375dp0+f1vnz53Xx4kVZLBYFBASoWLFiKl++vMqVK3dDXMzZvHmzduzYoeTkZJUrV07169dnhXke%0A4+jvMj4+PltjmXXu5sbrTkJCgrZt26b9+/crLi5OBQsWVIkSJVS7dm0VKFAgR46R3smTJ7Vt2zad%0APXtWFy9eVGBgoEJDQ1WuXDlVqlTJI68BiYmJ2rx5sw4cOKD4+Hj5+vqqRIkSqlGjhsLDw7Psv2fP%0AHv3zzz86e/asvLy8VKhQIVWtWlUVKlSQl1feXst05MgR/fPPP4qNjVVcXJyCg4MVGhqqChUq6Lbb%0Absvx4506dUp//PGHTp8+raJFi6pu3boqVaqU0/2Tk5O1detWHT9+XOfOnVNKSoqKFCmisLAw1apV%0AK8fuXouJidG2bdt0/PhxxcXFyc/PTyEhISpSpIhq1Kih4ODgHDkOAAA5gWA1gDxt6dKlhk0QJem+%0A++7L0dQUXbp0UUJCgurVq6d69eqpcuXK8vb2dqqv1WrVzz//rNmzZ2vr1q2yWq0O2wUEBKhx48bq%0A3bu3atWq5fTcWrRooejoaFt5w4YNKlCggFJSUvTVV19p1qxZOnz4cIbHbN68uQYOHKhy5co5fYz0%0AXnzxRb344ouGunHjxtlSqKxfv17du3c3PL5y5UpFRERk+fyuGTFihBYtWmQr169fX7Nnz86y36ZN%0Am/TFF19o5cqVdqvvrxceHq6mTZvq8ccf1+23357luO4+p71792rGjBlavny54uLiHLaxWCyqUqWK%0AHnroIXXp0kU+Pj5OjT158mRNmTLFVn7xxRdtF2+2bNmiDz/8UGvWrFFqaqrDY1atWlW9evUybRVy%0Au3bt9Oabb9rK11KB3HHHHS6Ns2vXLh04cMBWbtWqldsXZy5cuKBvvvlGK1eu1LZt23TlypVM2xct%0AWlQdOnTQE088oeLFi2fYLrO/sb/++ssuz3b6cy3938cHH3ygVq1a6fTp03rhhRfs0kUEBATooYce%0A0jPPPKPChQs7nMOAAQM0cOBAQ7++fftq9erVhrp69epp9uzZTgXkrFarunXrpk2bNhnqX3jhBfXu%0A3TvL/rey2NhYuzpXLjh46ty9xuzXnYMHD+rDDz/UsmXL7D4TSFfz1d99990aPHiwS4HEjMTHx+ur%0Ar77S/Pnz7TZ2vl7RokXVsmVLPf300ypZsqRTYx87dkwtW7a0lWvUqKH58+dLks6ePav33ntP33//%0AfYbvafXq1dOwYcPsXjPT0tK0cOFCffzxxxnOuUSJEurTp48ee+yxG+JCm7POnTun2bNn69tvv9WJ%0AEycybBceHq527drpySeftL32ZSX9+33Lli01depUSdKUKVP08ccfKykpydCnfv36Gjx4sOrUqZPh%0AuP/8848+/vhjrV271m4vkGv8/PzUoEED9e7dWw0aNHBqvtdLTk7WggULtHDhQm3fvj3Ddt7e3rrj%0AjjvUtm1bde7cOcPXlvTnZnpTpkwxvA6Eh4ezeS8AIFvy9qVzALe83377za7O1RXPWalfv76mTp2q%0AJ554QtWqVXM6UL1r1y7dd999GjJkiDZv3pxhoFq6uhpsxYoVeuSRR9S/f3/FxMRke77R0dHq0qWL%0AxowZk2Gg+toxf/zxR91zzz2aMWNGto93I0pOTtaoUaP02GOP6ccff8w0UC1d/Z19+eWXuvfeezV+%0A/Hi7vNw5JSEhQaNGjdI999yjhQsXZhiolq4GFnbs2KExY8aobdu2+v3337N93NTUVE2YMEGPPvqo%0Afv31V4cBo2vH/OeffzR06FB169Yt2ys33REeHq4aNWoY6rKTCiSnU4DMnz9fd999tyZMmKCNGzdm%0AGeyTpDNnzmjmzJlq06aNvv76a7eO76qEhAT16tXLYV7jhIQEzZ492+XNYt944w271f4bNmzQ3Llz%0Aner/0Ucf2QWqo6Ki9OSTT7o0j1vR9bnXr3EmiCyZd+7mxutOWlqapk6dqo4dO+q7775zGKiWrq4m%0A/+GHH3TffffZ3Y3lqiVLlqhFixaaOHFipoFq6ervcd68eWrTpo3efvvtTD8HZOXXX3/Vvffeq/nz%0A52f6nrZhwwY9+uijWrhwoa3u/Pnz6tWrl1566aVM53zixAmNGTNGzzzzjFPnyY1g9uzZatGihT78%0A8MNMA9XS1ff6Tz75RHfffbfbd9lMmTJFkydPtgtUS1cvMmb0dxMXF6fnnntOnTp10s8//5xhoFq6%0Aet7+9ttv6t69u/r27evSZ8MDBw7onnvu0auvvpppoFq6eiFxy5YtGjdunNq0aaNff/3V6eMAAOAJ%0ABKsB5FlpaWl2gZj8+fNnupIltyxevFidOnXKVk7RFStWqEuXLtq/f7/LfY8fP66uXbsa0ihkJTk5%0AWRMmTHA64HSjS0tL06BBg2wr0VxhtVr12Wef6fnnn8/xeZ06dUoPPvig5s+fr7S0NJf6Hjt2TH36%0A9NEXX3yRrWO/+OKLmjFjhkvH/euvv9S7d2+PBe4z0759e0P5559/dnmM61OAhISEqEmTJtmez7hx%0A4zRq1ChduHAhW/0vX76skSNHavny5dmeg6veeuutTF9/rt2u7orChQtr7NixDo+V2d0XkrR161bb%0AasTr5zBx4sQ8tYLTLI5en51ZaWnmuevp1520tDQNGzZM7733ntOvU5cuXdLw4cMNrw+ueP311zVk%0AyBCXf59XrlzRxx9/rKeeeirTi5QZWb16tfr27atz58451T4lJUUjR47Uli1bdOHCBXXv3l3r1q1z%0A+nirVq3SW2+95fI8c1NKSooGDBig119/PcsL0unFx8dr3LhxGjFiRLaC8tu2bdMHH3yQaZu2bdva%0A1Z04cUKPPfaYfvjhB5c/B6xevVqPPPJIlhdIJOnQoUN69NFHdfDgQZeOIV29wNKvXz9WRAMATEUa%0AEAB51rFjx+xWpFSqVMnpdAmesnbtWr344otKTk421BcoUEDt27dXkyZNVLx4cV25ckXHjh3TqlWr%0AtGLFCsOKq6NHj6p79+5auHChS7k8hwwZYlhZVL9+fbVu3VoVK1ZUQECATp48qbVr1+q7775TQkKC%0Aoe9bb72l1q1b262cbNq0qWE1T/rAYbVq1exyZDqTM9NT5s6da/clKzQ0VPfdd59q1qyp4sWLy8/P%0AT/Hx8dqzZ4+WLFmiDRs2GNovXbpUd999d46lwoiLi1OfPn0cfnGMiopS69atVbZsWQUGBurMmTP6%0A66+/tHjxYp05c8bWzmq1asyYMfL19VXnzp2dPvZXX31lSIdRrFgxPfDAA6pTp45CQ0N18eJF7d69%0AW/PmzbP7ErxlyxbNnz9fjz32mOtP2g1t27bV+PHjbV/mXU0FsnXrVh07dsxWbtOmjfLly95Hnm++%0A+cbhCrz69eurVatWuv3221WwYEFJV1Mt7NmzR8uXL7dbQSxJY8aM0V133WWXn/76v7F//vnHEPgt%0AVKiQ6tevb2gfEBCQ6Zx3796tL7/8MtM2bdu2zVZu2mbNmumRRx7RvHnzbHUJCQl65ZVX9Omnnzrs%0Ac+nSJT3//POGgKLFYtHEiRMVGhrq8hxuNT/++KPdSkdfX1+HwbDr5ca5m5HceN25lg4jvVq1aum+%0A++5T+fLl5ePjo2PHjmnlypX6+eeflZKSotTUVE2aNMmp53G9999/32H6qdKlS6tDhw6qVauWQkND%0AFRcXp71792rp0qXavHmzoe3atWvVv39/ffbZZ07fpXXixAkNHTrUtjI9f/78uv/++9WwYUOFh4cr%0AKSlJmzdv1syZMw3v1ampqZo4caICAgK0e/duSVfTPbRt21YtWrRQRESEUlJStHv3bs2dO9fuTos5%0Ac+aoR48epr6fZ+bll192eBGlYsWK6tixo6pUqaJChQopNjZWO3fu1A8//GD7PVyzaNEi2+/JFWPG%0AjMnwTgHp6gXSxo0bG+ri4uLUrVs3HT161FDv4+Ojdu3aKSoqShEREfLx8dGZM2f0559/6scffzRc%0AoDh8+LCeeOIJffvtt7a/3fTS0tL0wgsv6Pz584b6mjVrql27dipfvrwKFiwoi8Wis2fPasuWLfrm%0Am290+vRpW1ur1Wq7SBUUFGSrDwgIUJs2bWzl3377zXA3Q2RkpCGVmrOpVgAASI9gNYA86/ovwtc4%0Ak2/Yk06cOKGBAwfaBarbtWunV155xe6De926dXX//fdr165dGjZsmOGL1NmzZzV48GDNnj3b6UDb%0Atd9J0aJFNX78eEVFRRker1atmlq1aqUnn3xSffv2NXw5vXTpkhYsWKB+/foZ+vzvf/8zlNPnz+3a%0AtastP7XZUlNT9cknnxjq6tSpo48++sjh5lp169bVY489pgULFuiVV14xfPn85JNPcixYPXz4cLsv%0AyeHh4Zo4caLD1a3NmzfXgAED9M4779gFR1577TVVrVpVVapUcerY184Ji8Wi3r17a9CgQXYBp8aN%0AG6t79+564403NGfOHMNjM2fOzPVgdfHixVWrVi1DoGfp0qVOB6vTpwDp2LFjtuZx6dIlu9WF+fPn%0A19tvv51huqEmTZroiSee0G+//abnnntOFy9etD12+vRprVmzxi7n5/V/Y+nzT5cvX17vv/++S/Oe%0AMWOG7Vz28vJSVFSUbr/9dp0/f17bt2/X3r17swx0ZmbEiBH6888/DUHGtWvXauHChQ5fC15//XUd%0AOXLEUNenTx+7YA6MrFarFixYoNdff91uFWbXrl0zvZCZW+duRjz9urNjxw59/PHHhjofHx+9+uqr%0Aeuihhwz1NWrUUIcOHbRz504NHjxYhw8fdnlV64oVK+xW0np5eenZZ5/Vk08+aXeRvFGjRurevbtW%0ArFihl156ybASe/369Zo0aZJeeOEFp459fRCxVq1a+uCDD+wu8tSrV0/333+/OnfurFOnTtnqr38N%0AjYiI0JQpU1S5cmVD37p166pz584aNmyYIeWS1WrVokWLNGDAAKfmmZtmzpxpeJ2UruZ3HjVqlDp1%0A6mR3t0ZUVJT69Olj+3u6PnXHd999p5o1azr9Prd+/XpDqprbb7/dtmH1gQMH9Oeff6pVq1Z258TI%0AkSPtAtV16tTRm2++6fCCQMuWLfXss89qwoQJhjvFjh8/rhEjRujDDz90OL8///xT27ZtM9QNHz5c%0AvXr1ctj+rrvuUu/evfX8888b9iSIiYnRwoULDfm6CxcubHg/Sr/XQbt27ez2OgAAIDtIAwIgz7r+%0AC9w1JUqUMGEm/5k6dardiuWHH35Y77zzTqYrTCpVqqQvvvjCLhi3efNmffvtty7NISgoSLNmzbIL%0AVF+vVKlSmjJlit2XqfSbp+U1//77r44fP24re3l56a233nIYqL5e586dbZuBXbNz5067L5bZsWXL%0AFq1cudJQV6pUKc2dOzfTNAyBgYF6+eWXNXToUEN9UlKSw1QMWRkyZIief/75DFdGent7a9SoUXar%0AeA8fPpytlDTuym4qkLS0NP3000+2crFixVxOd3HN4sWL7XKEDh8+3Km8+E2bNtUrr7xiV+/KrfjZ%0AdS2QUqpUKX3//feaPn26hg8frnHjxumHH37QnDlz3EqX5O/vr7feesvuItr48ePtXpd/+uknQ+5c%0A6WrA7dlnn8328W9Gqampunz5sk6cOKH169fr448/1r333qvRo0fbXfysVq2a3etCejfKueup1533%0A33/fLv/zpEmT7ALV16tSpYpmz57t8krhjFZiT5w4UX379s30bq5WrVppzpw5CgkJMdTPmDHDqXQO%0A16tSpYpmzpyZ4d0IYWFhGf5dFShQQLNmzbILVF/j6+ur119/XYUKFTLUp18Z7oyWLVuqYsWK2f6X%0A1et1fHy8XaDW19dX06dPV+fOnTNMK2SxWNSlSxdNnz7d7nx8++23DRdnsjq+dPXzxejRo/XDDz9o%0AzJgxGjlypD799FOtWrVKTz31lKHP6tWr7d7DoqKiNGvWrEzPx6CgIL322mt2G9CuWrVKa9euddgn%0A/eeNxo0bZxiovv44kyZNsptLbqauAgDgegSrAeRZjjalSf9FKzcdO3bMLihTuXJljRo1yqmcrMHB%0AwZo0aZLdLuzTp0/P9HbT9Pr166fIyMgs25UrV06tW7c21P37779OH+dGdH3qB+nq+VCyZEmn+qYP%0AVoeEhLgcTHDkvffeM5S9vb311ltvOb052tNPP63mzZsb6jZu3OjwVv2MlC9fXk8//bRTbdN/yZYc%0Ab+7maW3atDGkqbiWCiQrGzZsMKwsbN++fbbSXUgyBL2lq6vhH374Yaf7t2vXzi5lx8mTJ7M1F1f5%0A+vrqs88+U/ny5e0eq1evntt5oqtXr67+/fsb6i5cuKDXXnvNVj558qRd0DM4ONhhoPtm5WyArnLl%0AyqpRo4aaNWum7t276+2333a4AWbt2rUdBtvSuxHOXU+97hw7dswuLcoDDzxg937mSFhYmF5//XWn%0A5nTN4sWL7QLnXbt21T333ONU/woVKmjMmDGGOkd3AWVlxIgRyp8/f6Zt2rRp4zC9SN++fRUREZFp%0A36CgIDVr1sxQZ8aFyqx8/vnndikuBg8e7FQOd+lqrvchQ4YY6uLj413eE2Lw4MF67LHH7F5Lw8LC%0AVKZMGUNd+k2sixQponfffdfptHXPPfecqlWrlumY16T/HOTsXVgBAQGG1whvb2+dO3fO5bsQAADI%0ACQSrAeRZ6VcwS1dvAzXL8uXL7TZ5Gjp0qEs5tEuVKqXHH3/cUHfo0CG7nMoZyZcvnzp16uT08WrW%0ArGkoX7lyxXB7a16T/ncdExOjw4cPO9U3LCxM06ZN06JFi7Rp0yatX79ed955p1vziY2NtdsEtE2b%0ANna/96wMGzbMrm7BggVO9+/SpYvTbWvVqmVX5+ymXjnJ0Yro629Rz0j6FCDupHJp3Lix7r33XtWq%0AVUtFixbVPffc43SeWenq32PZsmUNdY5etzzhwQcfVKlSpTx6jKefftrufFm2bJlWrFihtLQ0jRgx%0Awm4jutdffz3LoBnsBQYGatCgQZo1a5ZTeWBvhHPXU687S5YssQugOQp2Z6Rx48ZOBzYl+9cdPz8/%0Al+8MaNOmjd1z/P777w3pKDJTqVIlp+YcFBRk9/dlsVicTtVVrlw5Q9nZ1ca5Kf3/R1hYmN3F5qz0%0A6NHD7k48V95TQ0JCDOkxMrN//3799ddfhro+ffooODjY6eN5eXnZrY7+/fffDXuUXJP+c9CWLVuc%0APs7999+vTz/9VMuWLdPWrVu1ZMkSNsAFAJiCYDWAPMvRyrz0weLclD4oWaJEiUxTcWTE0Rd8Z4PV%0AkZGRdrcbZ8ZR2pTcCqZ5QvrVTGlpaRowYIDD/OaONGvWTFWqVDFsKOSO9evX2wVVXNkc8ZrbbrvN%0A7jb59F9+M+NKGoygoCC753/9Bkq5qV27doZyVqlArFarli1bZiuXKlXK6TzXjjz11FN68803NW/e%0APK1du9ZuNZ4z0t8pkT6lg6ekXyHpCd7e3nrzzTftnuPYsWP1ySef6I8//jDUP/zww27lyr7V+Pj4%0AqF69enrllVe0cuVK9e/f3+kNDm+Ec9dTrzvpz6sqVarotttuc2lu9913n1PtrFarNm7caKhr3bp1%0AhpvbZSb9yvakpCRt3brVqb716tVz+jjp7zArV66c03edpX9eN9rngZiYGO3du9dQ98ADD7h0IUa6%0A+tqV/sJ+dHS0If9yZho0aCB/f3+n2q5fv96uLv17mzOaNm1q9zzTn5uS/eegTZs26fXXX9fly5ez%0APEZYWJiioqJUpkwZ0zcrBwDc2m6NezAB3JTSf5GW5NSHcU9IS0uzCyjXq1cvW+kHIiIiFB4ebvjS%0A5OgLiSPpNz/MSvrbvCXZ5QHNSyIjI1W1alXt2LHDVrdnzx517NhRd911l1q0aKGmTZtmujFZTkp/%0ATuTLly/buYIbNGhgCFBHR0fr5MmTWaYT8fLycpgKIjMBAQGGFfZmXQRq06aNXn/9dds5eS0VSEYB%0A6D/++MOQpzenNsjMjvj4eP3555+GHOqSXErpk10Wi8Xl1fvZVapUKY0cOVIvvfSSre748eN2m/tV%0AqFDB0OZW0aZNG4f1ycnJunjxonbt2mV3N4u3t7eeffZZPfHEE04Hp3NSTpy7nnzd2b59u6GcnQtS%0AzgbS//33X8XFxRnqXFmVfb30Fxylq+/tjurTS7/iOTPpz5nSpUs73TcnApQrV6702N0TGzZssLsA%0A3LBhw2yNldH/hzM5zR3dCZCR9Cm7ihYtmq3PIMHBwYqIiDDcLbZ582a7dDQdO3bU9OnTDXWzZ8/W%0A0qVL1bZtW911112qX79+lillAAAwE8FqAHmWo5VCsbGxJsxEiouLs8uhXbVq1WyPV61aNUOwOn3Q%0AICOurvZytDo9N4JpnjRo0CD17dvX8IXWarVq1apVWrVqlaSruVSjoqIUFRWlevXqeSx9TPpbdCMj%0AI7N9rPT5KqWrwdusgtUBAQEuByDStzcrZ2VoaKjq169vWEn5008/ZRicyskUIM5KTEzU0aNHdfTo%0AUR08eFD79u3Tzp07tXfvXod/S7nxuyxSpEiu5u9/6KGH9Ouvv2a48j1//vyaNGmSR4MjI0aM0KJF%0Ai1zqEx4ebntN8JT3338/08eTkpL0/fff67333tOZM2ckXX29mjRpkv7++2+98cYbHvu/9OS566nX%0AnXPnztkFjytUqODScaSrAdyAgIAsVw47ytOd3ff28PBwFSpUyPA5xdn39qJFi2brmJJculPoRk/5%0A4CjthbM5mdNz9P/o7P/H7bff7vRx0ueeT0pK0qBBg5zuf730aVnS56eWrqaMadeunV26lLNnz2rO%0AnDmaM2eO/Pz8VLduXUVFRenOO+90+cISAACeRrAaQJ7laLWQs180clr6zX6kqwGj7AoNDTWU0+d9%0AzUhOpK/I65vpNGvWTMOHD9eECRMyfC579+7V3r179dlnn8nf31+NGjVS69at1bJlSxUoUCDH5pL+%0AvHAn4OAoT60z50VePyfat29vF6x2lMP7ypUrWrFiha1coUKFbAWxMpOYmKhVq1Zp06ZN2rNnjw4d%0AOmQLMN5IspOiwF2vvvqqNm/e7PD3MXLkSIIhGfDz81Pnzp3VvHlz9enTRzt37rQ9tmrVKnXu3Flf%0AfPGF23eD5Pa566nXndOnT9vVZSeYb7FYVKxYsSw30XV0Adzd9/brx3T2vd3RXVDOupnSOaR/T/Xx%0A8cn2611gYKD8/f0N6Wac/f9w5Zjpx7x48WKWKa2yO/Y148aN08mTJzPMV52UlKTff/9dv//+uyZM%0AmKDw8HA1b95cbdq0Ud26dbO9KTEAADmFdyIAeVbZsmXtVgE5m5s4pzkKVruyeU5WfS9cuOBUwNDV%0AvI03qyeeeEKff/65U3lMrwVxRowYoaioKL344os6depUjswj/XnhTgDH0fnkzBfrvH5O3H333YY7%0AAK6lAklvzZo1hlVn7du3z7E5XLhwQePHj1fjxo01dOhQffHFF9qwYUOWwT6LxWJKoCgnL7g4q1Ch%0AQg43OfP19VXTpk1zfT55TZEiRfTpp5/abYp59OhR9e7d2+kgWnpmnbueet1xtBLaUUowZzjTz9Pv%0A7Y7Gd+RmCji7I/3vy53/C8n+PTk3gtU5KaOx/f39NXv2bD377LNO5daOjo7WnDlz1K1bN7Vs2VJz%0A5szJ0ynhAAB5H8FqAHlWUFCQ3Wq93bt368qVKzl+rF9//VXbtm3L8MN7Tt/unz5Xp7e39w1/e+6N%0Apn79+lqyZIlmzJihBx980KnVd0lJSVq4cKHatm1rWKWbXenPC3fOCUfnXl4PRDujUKFCdjlJf/rp%0AJ7t2S5YsMZRzKgXIP//8ow4dOuizzz5zarOxIkWKqEWLFnrppZe0YsUKl3Kb5hRH6X08LSYmRp99%0A9pld/ZUrVzR8+PA8f8dGbihcuLCmTJlilypoz5496tevn8vBo7x47mYlJ98HnUnJ5Oi8zcn3djP+%0AVvOynHxPlezfV519T3XlvdeTm+pmNraPj4+eeeYZrVmzRq+++qoaNmzo1Pl2/Phxvfbaa+rUqZNh%0ADwgAAHITn5AA5Gn169fXnj17bOXk5GRt2rRJjRo1ytHjjB49WidOnFBQUJDq1aunhg0b6rHHHrNt%0AZORolU36TbNckb7vrb4RTna/7FksFjVp0kRNmjRRamqqtm7dqrVr1+qPP/7Qtm3bMhw3ISFBQ4YM%0A0Weffeb0RlyOhISEGMrp85q7In2eVklOrZi6GbRv315r1661ldOnArl8+bIh93D16tVd2lQsIwcP%0AHlS3bt0cBvr8/f1VpUoVVahQQZGRkSpXrpzKly9vl67hVgnSvvzyyzp79qzDx/7880/NnDlTTzzx%0ARC7PKu+pVKmShg0bptdee81Qv2nTJk2dOlUDBw50apyb9dx1lA7D0WujM5x5Pc7ovT27aTnSz/VW%0Af293Vfr3VHc+Z0m58/8RHBxsCPp26dLF7u/bk4KDg/XII4/okUceUVxcnO0z0B9//KEjR45k2G/n%0Azp3q3bu3vvzyS4/t6wEAQEYIVgPI05o3b645c+YY6pYtW5ajweq9e/faNvWJj4/X6tWrtWfPHsMt%0A746+0GYUuHFG+ryc7uTIvBG5GgRJSkpy+5heXl6qVauWatWqpYEDByohIUEbNmzQr7/+qmXLltnd%0AFn/lyhWNGTNG33//fbaPmT4dgzs5Yh31TZ/b/GZ19913a/To0baLC9HR0dq+fbuqV68uSfrll18M%0AQbmOHTvmyHGHDRtmF+y7/fbbNWTIEDVt2tR2sSozly9fzpG53Mjmz5+vlStXGurSb143adIkNW7c%0AWBUrVvTIHMaPH6/x48d7ZOzc1rVrV61cuVLr1q0z1H/44YeKiopyasXzzXruOsr7f+7cuWyN5UyQ%0A21FKnbNnz6pYsWIuHy8tLc3uc8HN9t7uaen/P5KTk3XhwoVs5a0+f/683QVrT/x/FCxY0BCsNmtv%0AFelq4Lpdu3Zq166dpKvvpb///rtWrVqltWvX2v0+duzYoS+//NJhiicAADyJNCAA8rRGjRrZfXn9%0A4Ycf3F5tc72vvvrKrq5NmzaGckhIiF3uxH/++Sfbx9yxY4ehHBERke2xzObotm1XU7VkNxiRmYCA%0AAN1111165ZVX9Ouvv+qNN96wW1W1e/du7d+/P9vHSL+6d//+/dkOAKU/JyTZ5be9WRUoUEBNmjQx%0A1F2/QdXSpUttP3t5edm+iLtj48aNdrmxq1atqgULFqhVq1ZOBfsk3fS3UR8+fFjjxo0z1EVGRmru%0A3LmG39GVK1f0/PPPeyRN083GYrHotddes1u9a7VaNWLEiCx/hzfzuRsaGmoXmPz3339dHic+Pt52%0AETozju7QcPRa7IzDhw/bfTa5VV7Dc0pO/n/k1ntqeHi4ofzvv//eMHcthIeHq0uXLvroo4/022+/%0AObzQ++OPP5owMwDArY5gNYA8zdvbWw899JCh7uLFi3arrbMrNjZWCxcutKu/9957DWUvLy/VrFnT%0AULdhwwaHuayzcvDgQbuV1ZUrV3Z5nBuFoxyJzuRPvZ4rG2fGxMRo48aNmj9/vg4fPuxUn2vn0ZAh%0AQ+we27t3r9PHTq927dqGckpKijZt2pStsdavX28oFylSxOEqw5tV+gD0tWB1YmKifv31V1t93bp1%0A7dIZZMfy5cvt6p577jmXbv+Pi4uzC4jdKEGKnGC1Wu1W8Hp7e2v8+PGqXLmy+vfvb2i/Z88eTZo0%0AKbenmSdFRETo2Weftas/dOiQPvroo0z73uznbvqV5Rs3bnR5jO3btzv1fCpVqmT3e/vzzz9dPp5k%0A/xp+bXw4L/17quT49+qM3Pr/qFOnjqF87ty5bF1gkaR58+ZpyZIl2rp1a4Z371mtVh0+fFirV6/W%0A3LlznR67cOHCevPNN1WlShVD/b59+7I1VwAA3EGwGkCe17NnT7svk1OnTnUpwJmRsWPH2uW1bNGi%0AhcPgcb169QzlkydPas2aNS4fc8GCBXZ1DRo0cHmcG0VgYKBdnSspUvbu3avz589n2e7KlSuKiopS%0Ao0aN1LVrV40aNUrLli1zZaq688477ercuRU+/ZdUyfH/b1b27dunLVu2GOry8jmRHelXhB45ckS7%0Adu3SL7/8osTERFt9Tm2seOzYMbu69BeksrJy5Uq7C1bpN1hLLy9tpPrhhx/q77//NtT17NlTd9xx%0AhySpd+/edoGPmTNn6o8//sitKeZp3bt3V7Vq1ezqP/7440zf38w6d3NL+tfpo0ePasOGDS6N4Wx6%0AJ29vb7sA6fLly3XhwgWXjifZv/bny5fP4XsEMlakSBGVLVvWULdw4UKXNx9NSUmxW4hQtGhRRUZG%0AujtFO+k/G0pyKYh8zfbt2zV69GgNGTJEXbp0UZMmTfTqq68a2ixdulQ1a9ZU69at1bdvX7366qsu%0Afd7y8vJS48aNDXU3YjogAMDNj2A1gDyvUKFCevLJJw11SUlJ6tevn1t5o+fNm6fFixcb6ry8vDRo%0A0CCH7e+77z75+PgY6t555x2XNgc8evSovvzyS0Nd0aJF1bBhQ6fHuNE4Wv3rSrBq3rx5TrXz9fVV%0AyZIlDXXff/+9S6sBHd327k5e6LCwMLvAyrJly+wCfFmZOHGiXV1O5WXOK4KCghz+Lq+/IJEvXz61%0Abt06R47nKNWCK7nTExISNGXKFLv6rF4PvLzyxkezbdu26cMPPzTUlStXzrAaOF++fBo3bpzhdTEt%0ALU0jRozQxYsXc22ueZWXl5fGjBkjb29vQ31ycrJGjx6dYT+zzt3c0qFDB7tUJu+++67Tr/VHjhzR%0AkiVLnD5e+ru3kpKS9N577zndX5KWLFmi7du3G+patGjh8GIuMpf+/+P06dOaOXOmS2PMmDHDbh8I%0AT72n1qlTxy7A/u2332rXrl0ujfPOO+/Y1aV/v6tQoYLd3/93333n0nHSfw7K7DNQ+tcmAABySt74%0ARgQAWXj66adVtWpVQ92hQ4fUtWvXbN1uOWfOHP3vf/9zeJyMUnIUL15cbdu2NdT9+++/ev311536%0AEh0XF6ehQ4fapcjo2rWrXRA8LylcuLBdEHnRokVOrZZet26dXfA+M+m/uO3Zs8elFUzpj+Xj46Ma%0ANWo43d+RXr16GcpWq1XPP/+8Tp065VT/adOmGdJcSFeDgs2aNXNrXnlR+/btDeWlS5cafjeNGzdW%0A4cKFc+RYjlKJ/PTTT071TUpK0tChQ3X06FG7x7JapZY+CHf9qvEbRUJCgl544QXDSlsvLy+NGzdO%0Afn5+hraVKlVSnz59DHUnT57MNNiK/1StWlWPP/64Xf1ff/3lMEWVZN65m1sKFSqkzp07G+o2btyo%0ADz74IMu+iYmJGjZsmEvPpU2bNnZ5h+fOnasffvjBqf579uyxWwErST169HB6DvjPI488Ync33bvv%0Avut0OpD169dr8uTJhjofHx917do1x+Z4PS8vLz3xxBOGuuTkZD377LNOL6iYNWuWfv/9d0Nd5cqV%0A7RYyREZG6vbbbzfUTZs2zenPG2fPntWKFSsMdZmt/s8L71cAgLyJYDWAm4KPj48mTZpkF6g6dOiQ%0AunTponHjxjm1Sd/evXvVt29fvfbaa3YB5nr16mngwIGZ9n/22WftdqufN2+ehg4dmulmVXv27FG3%0Abt3sNsUqW7as3arxvKh58+aG8sWLF/XUU08pLi7OYfu0tDTNnz9f/fr1c+n23s6dO9t9iX3jjTey%0AXJ1ttVr17rvv2m0k1K5dO7v/T1c1btxYLVu2NNQdPXpUjz76aKa5VhMSEjR27Fi7HL8Wi0WjR4/O%0AMytwc1Lz5s0Nm2AeOHDAkKYnp1KASHJ4N8Pbb7+d5ar47du369FHH9Xq1asdPp4+rVB66c+3o0eP%0A3nCbEo4fP16HDh0y1PXs2dMul/A1/fr1U4UKFQx1S5YscToVw63u2WefVfHixe3qJ0yY4PB9xaxz%0ANzf1799fISEhhrrJkydr/PjxGf69nDx5Ur1797ZLqZQVb29vvfjii4a6tLQ0vfDCC5o2bVqmK85X%0Arlypbt262V2cfeCBB1S3bl2X5oGrChQoYJfP/cqVK+rTp48WLFiQ4eKAtLQ0LViwQH369LE7R55+%0A+mmPbnb54IMPOlxQ0aVLl0z3sbBarfr444/tNrGVruahd5Q2qnv37obyhQsX1KNHjyz33zh16pSe%0Afvppu7teHnnkkQz7pH+/Ir81ACCn2O96BQB5VNmyZfXpp5+qR48ehg/bV65c0cyZMzVnzhxFRUWp%0AQYMGqlixokJCQmS1WhUbG6udO3dq3bp12rBhg8MvOvXq1dNHH32U5S2PpUqV0rhx4+w2FluyZInW%0Arl2rDh06qEmTJgoLC1NKSoqOHj2qVatWacWKFXb5QIOCgjRlyhS7lSt5UdeuXfXVV18ZnuPWrVvV%0AsmVLPfroo6pRo4aKFy+uixcvatu2bfruu+8MX3rq1q3r1CZaBQsW1JAhQzR27FhbXUpKikaPHq0v%0AvvhCHTt2VJUqVVS4cGGlpaUpJiZGO3bs0OLFi7V//37DWMHBwRo8eLD7T15Xg3sPPPCAIZdsdHS0%0AunbtqjvvvFOtW7dWuXLl5O/vr7Nnz+qvv/7S4sWL7TbalK4Grho1apQj88prAgMDddddd9k2V7ye%0An5+fWrVqlWPHatWqlUqUKGHYZC4+Pl5du3ZVhw4d1KxZM0VERMjHx0fnz5/Xrl27tGrVKv3111+G%0AcQICAgx3S8TGxspqtWb4WpL+LoTz589r8ODB6t69uwoWLKjY2FjdcccdCgoKyrHn6orVq1frq6++%0AMtSVLVvW4WaA1/j6+mrs2LF65JFHDBefxowZo7p169o9ZxgFBgbq5Zdf1oABAwz158+f18SJEzV+%0A/HhDvVnnbm4KDQ3VhAkT1K9fP0Nu7c8++0wrVqzQQw89pJo1ayo4OFinT5/W2rVrtWjRItvz8fb2%0AVv78+Z0OwN99993q3r27Pv/8c1tdamqqJk2apK+//lr33HOPatWqpcKFCys+Pl579+7VkiVLHAYi%0AK1eurFGjRrn5G7i19ezZUxs2bDCsAk5KStLLL7+s2bNnq2PHjqpWrZoKFiyoCxcuaOfOnVq8eLHD%0A1BtRUVF65plnPDpfX19fvffee3rwwQcNn0+jo6P12GOPKSoqSq1atVJkZKSCg4N1/vx5bdu2TYsW%0ALdLBgwftxuvRo4fDPTYkqVOnTlqwYIEh7czBgwf1wAMPqEWLFrrzzjtVrlw5BQUF6fLly4qOjtb6%0A9ev1ww8/2P09tGrVKtPPGyVLltTmzZtt5V9//VWTJk1Sy5Yt5e3trbi4uFv28woAwD0EqwHcVKpU%0AqaKvv/5agwYNsvtSkpKSol9++UW//PKLS2N27NhRY8eONazozEyrVq00fvx4jRo1yrDi6uLFi/ry%0Ayy+dSmtRpEgRffjhhypfvrxLc71RRUZGqlevXvr4448N9RcuXNBHH32Uad+GDRtqxIgRuv/++506%0AVrdu3bR161a7W7T37Nljt0o5I35+fnrnnXfsbv3OrgIFCmjmzJl6+umn7YLia9ascXojzoEDB6pf%0Av345Mqe8ql27dg6D1XfddVeOBnDz58+vV1991W51f0pKir777jun8oC2b99enTp1MqSCSUlJ0c6d%0AO1W9enWHfRzdcr1y5UqtXLnSVv7kk08yDFR40rlz5zRy5EhD3bX0H1m9Pt5xxx164okn9Mknn9jq%0A4uLiNHz4cM2aNeuWvFPAFXfffbeaN29ut+p50aJFeuCBBwwbrpp17ua2Zs2a6bXXXtOoUaMMAeuj%0AR4/q3XffzbTvsGHD9PXXX2e52vR6w4cPV0pKil1qqSNHjjiVgkSSatSooY8++ohc1Tngrbfe0gsv%0AvKDly5cb6nfv3q3du3c7NUbz5s01adKkXLkAU6pUKX322Wfq16+f3YXotWvXau3atU6Nc99992nY%0AsGEZPu7t7a1Jkybp8ccfN6T/SE5O1s8//+zw/dORKlWqOFzRfb3atWvbfdaaNm2apk2bJunq+8OW%0ALVuc/vwMAMA1fDMAcNMpU6aM5s+fr+eee04FCxbM9jjh4eH68MMP9fbbb7v8QfuBBx7QzJkz7TbV%0AcUbLli21cOFC3XHHHS73vZENGTJEvXv3dnjbakbuu+8+TZs2zaXV5RaLRW+++aaefPLJbH0BLVOm%0AjGbPnp3jwcBSpUrpq6++UocOHVz6HUhXVy99/PHHdisrb0XNmjWzS/Ui5WwKkGvuuusujR8/Xv7+%0A/i71K1KkiCZOnKh33nlHNWvWtMs5nz4H+fVuv/12denSJdPxnQ3E5LSRI0fapVPq3r27ateu7VT/%0AQYMGqVy5coa6v/76S59++mmOzfFm9sorrzg890ePHm2X1sCMc9cMnTp10ieffKIiRYo41d7Ly0vP%0APPOMevbs6fKx8uXLp9GjR+vVV191+bNFvnz59NRTT2n27Nk5llf/Vufv76/Jkydr4MCBLn9G8/f3%0A1/DhwzV16lSHf1OeUq1aNX399deKiopyuW/+/Pn13HPPacKECcqXL/P1ZqVLl9YXX3yhmjVrZmue%0A99xzj2bPnp1lGrTOnTvbpXi6Xmpqqvbs2ZOtOQAAbm0EqwHclPz8/PTUU09pxYoVGjNmjJo0aeJU%0AwDMgIEBNmzbVlClTtHz5crVo0SLbc6hbt66WLFmisWPHqkaNGpmuHAwICFC7du00b948TZ061eEG%0AWXmdl5eXXnjhBc2fP19t2rTJNIhSu3ZtTZ8+XRMnTszWihwvLy8NGzZMCxcuVOfOnRUcHJxln+rV%0Aq2vMmDH64Ycf3N5UMSPBwcGaNGmSvvnmG7Vr1y7LeVWrVk2vvvqqfv75Z911110emVNe4+/vb5cD%0APSAgwGMbTt57771atGiR7r///kxfQ7y8vFS1alWNGDFCy5Yt03333SfpagqH9K8j8+bNyzQP9ejR%0Ao9W7d+8MN1Z1dCu7p3311Vd2q3rLlCmjIUOGOD2Gn5+f3njjDbvXwvfeey9bG+HeakqWLOnwgtXB%0AgwdtKxmvZ8a5a4YmTZro559/1oABA1SsWLEM29WpU0efffZZpilrnPHII49oxYoVeuaZZ7K8IF20%0AaFF1795dy5Yt03PPPWe3ASncY7FYNGDAAC1fvlzdu3dXiRIlMm0fERGhfv36adWqVerVq5cpd3SE%0AhYXp008/1Zw5c9SyZcssV9mHhoaqV69eWrJkiZ566imnL3aXKlVK8+bN05tvvqkGDRpk+Vz9/f3V%0Avn17ffXVV3rrrbeculPJ19dXs2bNsntPvp5ZF1cBAHmbJS2jXSgA4CaTkpKigwcPat++fTp//rwu%0AXbqk5ORkFShQQAULFlTZsmVVuXJlj90Oev78ef399986c+aMYmNjJUmFChVSZGSkqlatest9iU1M%0ATNSmTZt04sQJnTt3Tr6+vipRooRq1arlcDMxd1itVh08eFB79uxRTEyMLl26pLS0NAUHBysiIkLV%0Aq1c3ZbVbSkqKtm/frqNHjyomJkaJiYkKCgpSRESEqlatmmngBbkvMTFR//zzjw4ePKgLFy4oLS1N%0AhQoVUrFixVSjRg27Dd/cFRMTow0bNujYsWO6fPmyAgICFBYWpooVKyoyMjJHj4WbW26fu2axWq36%0A999/9e+//yo2Nla+vr4KCwtTtWrVPLaB3tGjR/Xvv//q3LlzunDhgnx9fRUaGqpKlSqpfPnypLjJ%0AZfv27dPevXsVExOjixcvyt/fX8WKFVOlSpV02223mT09O8nJydq2bZuOHz+umJgYJSQkKDAwUIUL%0AF1blypV12223uXw3liPx8fHatWuXDh06pPj4eCUkJMjHx0ehoaEqV66cqlat6tYeKYcOHdKWLVt0%0A5swZWa1WBQUFqWTJkqpevTqfZQAALiNYDQAAAAAAAAAwHZf6AQAAAAAAAACmI1gNAAAAAAAAADAd%0AwWoAAAAAAAAAgOkIVgMAAAAAAAAATEewGgAAAAAAAABgOoLVAAAAAAAAAADTEawGAAAAAAAAAJiO%0AYDUAAAAAAAAAwHQEqwEAAAAAAAAApiNYDQAAAAAAAAAwHcFqAAAAAAAAAIDpCFYDAAAAAAAAAExH%0AsBoAAAAAAAAAYDqC1QAAAAAAAAAA0xGsBgAAAAAAAACYjmA1AAAAAAAAAMB0BKsBAAAAAAAAAKYj%0AWA0AAAAAAAAAMB3BagAAAAAAAACA6QhWAwAAAAAAAABMR7AaAAAAAAAAAGA6gtUAAAAAAAAAANMR%0ArAYAAAAAAAAAmI5gNQAAAAAAAADAdPnMngByR+mB35s9BcAjSoUG6Pf/tbKVm/xvhY6eSzBxRkDO%0A2/POvWZPAfAYiyS/6z6RJqVIaabNBvCMi4nJZk8B8Agvi1QkyMdWPhufrFRexHETKhbsk3UjSJL8%0Aaw0wewoek7hlitlTuCWwshpAnubv451pGQAAAIBnWCyZlwEAcBXBagAAAAAAAACA6QhWAwAAAAAA%0AAABMR85qAAAAAAAAAO6zsC4W7uEMAgAAAAAAAACYjmA1AAAAAAAAAMB0BKsBAAAAAAAAAKYjWA0A%0AAAAAAAAAMB0bLAIAAAAAAABwn8Vi9gyQx7GyGgAAAAAAAABgOoLVAAAAAAAAAADTEawGAAAAAAAA%0AAJiOnNUAAAAAAAAA3GdhXSzcwxkEAAAAAAAAADAdwWoAAAAAAAAAgOkIVgMAAAAAAAAATEfOagAA%0AAAAAAADus1jMngHyOFZWAwAAAAAAAABMR7AaAAAAAAAAAGA6gtUAAAAAAAAAANMRrAYAAAAAAAAA%0AmI4NFgEAAAAAAAC4z8K6WLiHMwgAAAAAAAAAYDqC1QAAAAAAAAAA0xGsBgAAAAAAAACYjpzVAAAA%0AAAAAANxnsZg9A+RxrKwGAAAAAAAAAJiOYDUAAAAAAAAAwHQEqwEAAAAAAAAApiNnNQAAAAAAAAD3%0AWVgXC/dwBgEAAAAAAAAATEewGgAAAAAAAABgOoLVAAAAAAAAAADTEawGAAAAAAAAAJiODRYBAAAA%0AAAAAuM9iMXsGyONYWQ0AAAAAAAAAMB3BagAAAAAAAACA6QhWAwAAAAAAAABMR85qAAAAAAAAAO6z%0AsC4W7uEMAgAAAAAAAACYjmA1AAAAAAAAAMB0BKsBAAAAAAAAAKYjZzUAAAAAAAAA91ksZs8AeRwr%0AqwEAAAAAAAAApiNYDQAAAAAAAAAwHcFqAAAAAAAAAIDpCFYDAAAAAAAAAEzHBosAAAAAAAAA3Gdh%0AXSzcwxkEAAAAAAAAADAdwWoAAAAAAAAAgOkIVgMAAAAAAAAATEfOagAAAAAAAADus1jMngHyOFZW%0AAwAAAAAAAABMR7AaAAAAAAAAAGA6gtUAAAAAAAAAANORsxoAAAAAAACA+yysi4V7OIMAAAAAAAAA%0AAKYjWA0AAAAAAAAAMB3BagAAAAAAAACA6QhWAwAAAAAAAABMxwaLAAAAAAAAANzHBotwE2cQAAAA%0AAAAAAMB0rKwGAAAAAAAAgBvIzp071aVLFyUnJ0uSVq5cqYiICKf7nz59WgsWLNC6deu0f/9+xcfH%0AKyQkRGFhYWrcuLHuv/9+RUZGemr62UawGgAAAAAAAABuEFeuXNHw4cNtgWpXzZw5U++8844uX75s%0AqD9z5ozOnDmjf/75R9OnT1f37t31/PPPy9fXNyemnSMIVgMAAAAAAABwn5fF7BncFN59913t2bMn%0AW33Hjh2rzz//PMt2aWlpmjVrlnbu3KkZM2bcMAFrclYDAAAAAAAAwA1g06ZN+uyzz7LVd/78+YZA%0Atb+/vwYPHqxly5Zp+/btWr16tUaOHKlChQrZ2mzYsEGvvvqq2/POKQSrAQAAAAAAAMBkCQkJGjFi%0AhFJTU13uGxMTowkTJtjKwcHBmjdvnvr166cyZcrI19dXJUuWVPfu3fXdd9+pTJkytrZff/21Nm/e%0AnCPPwV0EqwEAAAAAAADAZBMmTNCRI0ey1XfGjBmKj4+3lV999VVVqlTJYduwsDBNmzZN+fPnt9W9%0A++672TpuTiNYDQAAAAAAAMB9Fq+b95+HrV27VvPmzZMkeXl5KSoqyum+KSkpWrhwoa182223qX37%0A9pn2KVeunB5++GFbef369dkOlOckgtUAAAAAAAAAYJKLFy/qpZdespWfeOIJ1axZ0+n+W7Zs0blz%0A52zlDh06yGLJerPLjh07Gso//fST08f0FILVAAAAAAAAAGCSMWPG6NSpU5KkyMhIPfvssy71/+OP%0APwzlhg0bOtWvWrVqCgoKspV/++03l47rCQSrAQAAAAAAAMAEy5Yt0+LFiyVJ3t7eGj9+vPz8/Fwa%0AY/fu3bafLRaLKleu7FQ/Ly8vVahQwVbesWOH0tLSXDp2TiNYDQAAAAAAAAC57Ny5c3rllVds5T59%0A+uiOO+5weZz9+/fbfi5atKgCAwOd7lu6dGnbzwkJCTp9+rTLx89J+Uw9OgAAAAAAAICbgxN5kvGf%0AUaNGKTY2VpJUoUIF9e/fP1vjXB9gDgsLc6lv0aJFDeWTJ0+6PEZOYmU1AAAAAAAAAOSihQsXauXK%0AlZIkHx8fTZgwQb6+vi6Pk5SUpEuXLtnKBQsWdKl/gQIFDOXz58+7PIecRLAaAAAAAAAAAHLJiRMn%0A9MYbb9jKTz/9tKpUqZKtsa4PVEtyKQWIJAUEBGQ6Xm4jWA0AAAAAAAAAuSAtLU0vvvii4uLiJElV%0AqlRR3759sz1ecnKyoezj4+NS/3z5jFmiU1JSsj2XnEDOagAAAAAAAADus7AuNitz5szRH3/8Ielq%0AYHn8+PEuB5ivZ7VaDWWLi3nDvbyM/2epqanZnktO4AwCAAAAAAAAAA87ePCg3n77bVu5f//+qlix%0Aoltjent7G8quBpvTr6TOTt7snESwGgAAAAAAAAA8yGq1asSIEUpMTJQkVa9eXX369HF7XH9/f0M5%0AKSnJpf7p2xOsBgAAAAAAAICb2PTp0/X3339LuhoQHj9+vF2+6OwIDg42rK6Oj493qX/6DRVDQkLc%0AnpM7yFkNAAAAAAAAwH0u5ku+VezatUtTpkyxlQcNGqTbb789R8a2WCwqXLiwzpw5I0mKiYlxqf/Z%0As2cN5dDQ0ByZV3YRrAYAAAAAAAAAD1m+fLmSk5Nt5bfeektvvfWWS2O0bNnSUF65cqUiIiIkSaVK%0AlbIFq0+cOOHSuCdPnrT97O3trZIlS7rUP6eRBgQAAAAAAAAA8qjy5cvbfo6Li7MFrp1x4MAB28+l%0ASpWSn59fjs7NVQSrAQAAAAAAACCPqlGjhqG8detWp/rFxMTo8OHDtnLNmjVzclrZQhoQAAAAAAAA%0AAPCQgQMHauDAgS71mTx5siHP9fVpP9KLiooylH/55Re1atUqy2P88ssvhnKTJk1cmqMnsLIaAAAA%0AAAAAgPssXjfvvxtYWFiY6tSpYyv/+OOPOnfuXKZ9UlNTNXv2bFs5MDDQLi+2GW7s3zQAAAAAAAAA%0AIFPdunWz/ZyQkKDhw4fLarVm2H7y5MnauXOnrdypUycFBgZ6dI7OIFgNAAAAAAAAAHlY27ZtDbmr%0A16xZo/79+ysmJsbQLjk5WZMmTdLUqVNtdSEhIerXr1+uzTUz5KwGAAAAAAAAgDzMYrHozTff1KOP%0APmpLAbJ69Wq1aNFCzZo1U0REhGJjY/Xrr7/qzJkztn7e3t568803VahQIbOmbkCwGgAAAAAAAID7%0ALBazZ3BLK1OmjGbNmqVevXrp9OnTkqTExEQtXbrUYXs/Pz+NHz9eTZs2zc1pZoo0IAAAAAAAAABw%0AEyhfvryWLl2qHj16KDg42GEbLy8vtWjRQosWLVL79u1zeYaZY2U1AAAAAAAAANxABg4cqIEDB2ar%0Ab1BQkF566SU9//zz2rRpk44cOaLY2Fjlz59f4eHhql27tkJDQ3N4xjmDYDUAAAAAAAAA3GR8fX3V%0AqFEjNWrUyOypOI1gNQAAAAAAAAD3Wcg4DPdwBgEAAAAAAAAATEewGgAAAAAAAABgOoLVAAAAAAAA%0AAADTEawGAAAAAAAAAJiODRYBAAAAAAAAuM9iMXsGyONYWQ0AAAAAAAAAMB3BagAAAAAAAACA6QhW%0AAwAAAAAAAABMR85qAAAAAAAAAO6zsC4W7uEMAgAAAAAAAACYjmA1AAAAAAAAAMB0BKsBAAAAAAAA%0AAKYjZzUAAAAAAAAA91ksZs8AeRwrqwEAAAAAAAAApiNYDQAAAAAAAAAwHcFqAAAAAAAAAIDpCFYD%0AAAAAAAAAAEzHBosAAAAAAAAA3GdhXSzcwxkEAAAAAAAAADAdwWoAAAAAAAAAgOkIVgMAAAAAAAAA%0ATEfOagAAAAAAAADuI2c13MQZBAAAAAAAAAAwHcFqAAAAAAAAAIDpCFYDAAAAAAAAAExHzmoAAAAA%0AAAAA7rNYzJ4B8jhWVgMAAAAAAAAATEewGgAAAAAAAABgOoLVAAAAAAAAAADTEawGAAAAAAAAAJiO%0ADRYBAAAAAAAAuM/Culi4hzMIAAAAAAAAAGA6gtUAAAAAAAAAANMRrAYAAAAAAAAAmI6c1QAAAAAA%0AAADcZ7GYPQPkcaysBgAAAAAAAACYjmA1AAAAAAAAAMB0BKsBAAAAAAAAAKYjZzUAAAAAAAAA91lY%0AFwv3cAYBAAAAAAAAAExHsBoAAAAAAAAAYDqC1QAAAAAAAAAA0xGsBgAAAAAAAACYjg0WAQAAAAAA%0AALjPYjF7BsjjWFkNAAAAAAAAADAdwWoAAAAAAAAAgOkIVgMAAAAAAAAATEfOagAAAAAAAABus5Cz%0AGm5iZTUAAAAAAAAAwHQEqwEAAAAAAAAApiNYDQAAAAAAAAAwHTmrAQAAAAAAALiNnNVwFyurAQAA%0AAAAAAACmI1gNAAAAAAAAADAdwWoAAAAAAAAAgOkIVgMAAAAAAAAATMcGiwAAAAAAAADcx/6KcBMr%0AqwEAAAAAAAAApiNYDQAAAAAAAAAwHcFqAAAAAAAAAIDpyFkNAAAAAAAAwG0WC0mr4R5WVgMAAAAA%0AAAAATEewGgAAAAAAAABgOoLVAAAAAAAAAADTkbMaAAAAAAAAgNvIWQ13sbIaAAAAAAAAAGA6gtUA%0AAAAAAAAAANMRrAYAAAAAAAAAmI5gNQAAAAAAAADAdGywCAAAAAAAAMBtbLAIdxGsBnBD8PayqG2N%0Akrq7enFVLx2i0CA/eXtZdCYuSTuOnteybSe09O/jSklNc3nsZlWKqV3NcNUsU0hFC/jJN5+3YuOT%0A9O/xi1r5z0l9v+mYEq9YPfCsAAAZOXjsjGYtWqe1m/bowNEzik9IUtHCwYoIK6S7o6rq4fb1Vap4%0AYbOnCQBwICXFqh9/2arla7dr266jOhMTJ2tqqooWDla1CqXUtukd6tiipnzyeZs9VQBAHmNJS0tz%0APfKDPKf0wO/NngKQoVplC2niY7VVpmhgpu2OnrukYV9s0aaDMba6CsWDtWJkc1u51djV2nMyTpIU%0AWSxIbz5eW9VKhWQ67rm4JI2av1Ur/jmZ/ScBeNCed+41ewpAjklJsWrsRz9o8pyVslpTM2znk89b%0ALz7dQc92byUvLzLXIW+7mJhs9hSAHLNx+0ENfWOuDkefzbRdqRKF9c7Irqp3x225NDPAc4oF+5g9%0AhTyjwCOfmz0Fj7k4r7vZU7gl8MkfgKlaVy+hOQOaZBmolqRSoYGa3b+xHmtSNsu2NcsU0tdDm2YZ%0AqJak0GA/TX2yvp7vWNmJGQMAsstqTVWvl2bo3VnLMw1US1JyilVjPvhefUbNyqXZAQCysvTXbXp4%0A0JQsA9WSdPREjB5+9gN9vmhtLswMAHCzIA0IANNUKllAk7rXlo/3f9fNVu84qc9+OaDtR88r2Zqq%0A24oF6cH6pfR4VDnl8/ZSPm8vvfxANe07Gae/9p9zOG7RAn76uE8DBfr99xK36WCMpq3Yqy2HYpSQ%0AZFWp0AB1qBWuJ5tHKuD/2z3Vsrz2nozTdxuPefaJA8At6o1pP2jx6q22cuGCgRrxVHvd17y6ihUO%0AVvSp85q7ZKPenbVcCZevSJIWLtukyreV0PNPtjVr2gAASTv3RWvQmM+Vct3FxpaNq+j5Hi1Vu0pp%0A+frk04Z/ozXvx780a9FaWa2pslpT9b/3F6l82eJqVOt2E2cPILeQsxruIg1ILjty5Ijmz5+v9evX%0A6/Dhw0pISFDhwoVVsmRJ3XXXXbrvvvtUsmTJHD8uaUBwI5r/bJRqlv0vH+nkn3Zr8s+7HbZtViVM%0AU3vVU77/D2wfi0lQ67ErdVuxILs0IM+0rqD2tcJtdQv+PKxR87fKUbrr6qVC9Hn/xrbAdvzlZLV4%0AbYXOJ3C7Lm4cpAHBzWDXgROKemycbUV1eFgh/fTJUJUqXkjXXVtUUoq0c/8J3dP3PZ07Hy9JVwMg%0AX49S6ZKhZkwdcBtpQHAzuL/vu9qy87CtPLhnGz3fu61CA/9Lj3DuUrKsqdLKdTvUZ+QM22t+RPFC%0A+mXuSHJYI88iDYjzCj462+wpeMyFL7uZPYVbAmlAcklKSorefvtttW3bVtOnT9e2bdt04cIFJScn%0A69SpU9qyZYveffddtW7dWh9//LFSUzO/NRbI6+reVtgQqF6350yGgWpJ+mXnKc1Ze9BWjigcoBbV%0Aitu1K1rAT21q/HfB58CpOI1esM1hoFqSth89r3eX7LKVg/L76MH6pV15KgAAJ0z8ZKktaGGxWDTj%0AjScUUbyQw7aVI0to1oTetpU5V5JTNPGTpbk2VwCA0V9b9xsC1U3qlNeQXhnf8dKycVX1eCDKVj52%0AMlbL1/7j0TkCAG4OBKtzgdVq1ZAhQ/Txxx/LarVm2jY5OVlvv/22nn/++VyaHWCOjrUjDOWPlu/N%0Ass83648aylEVi9q1aVo5TN5e/912NH3VPqVkFKn+f4s2HJX1ujZNHIwLAMi+c+fj9eMv22zlFg0q%0AqX4WG241qX272t9V3VZeuGyTLiUmeWyOAICMfbdis6Hc//G7s+zTpUMDQ3nNhowXpgAAcA3B6lzw%0A/vvva9myZbZySEiIRo0apdWrV2vbtm1atmyZBg0aJH9/f1ubH3/8UVOnTjVjukCuqFEmxPbzhYQr%0AWr8/601aDp6JN5RLhdpvylixRAFDeeU/J7Mc92JismLi/wuAlAoNyLIPAMB5y3/foSvJKbZyp7Z1%0AnerXqc1/7RKTkvXzGlblAYAZrl9VXSDIX41qRWbZp1yEcQHIkROO95sBcJOx3MT/kCvYYNHD9u3b%0Ap+nTp9vKJUqU0JdffqkSJUrY6sqUKaP+/furdevW6tatm2JjYyVJU6dO1b333quIiAi7cYG87sFJ%0Av6lc0SBVKllAgX755Ez2/Pw+xhx3abLv9Ma3/ygx2apKJQsovHCA07mnrx+bTP4AkLN+Tbea7s66%0AFZzql77d8nU79GDrOjk2LwCAc36YPlQHjp7Rv/uOKz4xSV5eWa97S7pi/BxOnAcA4AyC1R72wQcf%0A2FJ/WCwWvfPOO4ZA9fXKly+vyZMnq1u3bkpLS1NycrI++OADjRs3LjenDOSKtDTpwOl4HTgdn3Xj%0A/1c1oqChfPjMJYftjp5L0NFzCU6PWyo0QMH+/22YceSs43EBANmzY+9x289FCgUpPMxxrur0QkOC%0AVLJYiI6fPi9J2rLziCemBwDIgpeXl24vE6bby4Q53Wf7nmOGcpkIUu0BALJGGhAPiomJ0fLly23l%0AJk2aqFatWpn2qVevnlq2bGkrL1myRAkJzgfdgJvZk82Ntxs6k+LDGb1b3G4or8ihcQEAV+09fMr2%0A822lirnUt2x4EdvPh6LPKo3bXwAgT/h43mpDuXVUNZNmAgDISwhWe9Bvv/2m5OT/bn265557nOrX%0AsWNH28+XL1/WL7/8ktNTA/IU33xeerXzHWpa+b+VHJsOnNPa3WfcGtfLIvVvXUGPNi5rqzty9pIW%0AbTiacScAgEtiL1zS5aT/Pg+VLFYwk9b2wor8txdB0pUUnYmJy7G5AQBy3uWkZL301nz9un6Xra5u%0A9XK6q34lE2cFAMgrSAPiQX/88Yeh3LBhQ6f6NWhg3DX5119/Vfv27XNsXsCNzssi+ebzVukiAbqz%0AUjF1jSqniML/bXp49NwlDfhsY7bG9fbyUnhhfzUqX1Rdo8qqwnUbMp6/dEVPT1+vKympOfI8AADS%0AmVhjcDmkgGub2BYM9jeUYy8mqFhogQxaAwBym9WaqqQrKTpw7Iy+/eUfzVq4VsdOxtoejyheWB+9%0A9oSJMwSQmywWMtTDPQSrPWj37v82EypcuLCKFy/uVL/ChQsrLCxMp05dvWV2+/btHpkfcKP6rG8j%0ANargOKfdqh0n9b+vt+lcfJLL477WpYY6Nyzj8LFNB2P08ld/a78LObQBAFm7lGB8vQ4KyO9S/yB/%0AP0M5PuGy23MCAOScjs9M0S9/7XH4WMvGVfT6kE4qWjg4l2cFAMirSAPiQQcOHLD9XKaM4wBZRkqX%0ALm37+ejRo+RnxC2lRCF/h/VxicnaeeyCLNncS7xkIcer+a6kpGrroViHjwEA3JOUnGIo++Tzdql/%0AvnTtk1Osbs8JAJBzjp5w/Dk6ODC/qpaPEN9kAQCuIFjtIefPn1dS0n8ricLCnN81WZKKFv1vVemV%0AK1d07ty5HJsbcKMrXtBxsDrY30cD2lTU8pEtNaBNBZfHzSgI7pvPS72aR+rHYc01+qHq8vHmpREA%0AcorVagxTeHm5dsExffvUVMIeAHCjSEtLU/Tp8w4fi7t0We/PWqa7Hh2rdz/7iQVYAACnkAbEQ9IH%0AlwsWdG0zoeBg421SFy5cUJEiRdyeF3Cjy+dlUb8Zf2n38Ys6f+mKCgb4qmbZQuoaVVZRFYtJuhpc%0AHtS2kgoF+uqrdYedHnvMN9u1/1SczsUlKSh/PlWJCFGXhqXVvla4pKsBka5R5RRWML+embHBI88P%0AAG41+dJdALRaXdsXICVdez9fPr4CwI0ixZqqBe88pWrlwxVaMFD7T17Qxu2H9PmitVqz8WpqkOQU%0Aq9757GfFXLikMYMfMnnGADyNnNVwF5/2PSQhIcFQDgwMdKl/+vaXLl1yaz6lQgPk7+PabbeAWc5c%0AuKzCgb4qHOgrSTp69pLGf7tDHWufV9+7/1tR3e3O23Tx0hVD3zJFMt646+zFyyro76OC/j628tRl%0Ae7TlUIyG3VNVPvmuBlRaVS+hQW0q6qetx3P6qQHZwsc95GUB+X0N5aQrKYZzOv35nb58OSnZUPbz%0AycffBPIcbtrCzcrX21utGlW2lYuHBqvdXdXV7q7q+uybNRr1zkLbY7MWrlWrxlXUvGFlR0MBACCJ%0AYLXHXLliDKD5+Pi41D9fPuN/TXJycgYtnfP7/1q51R+4USRbpevvKB/YrpLh8U+fbpCtcVNSr/6z%0Ajdu2op7rUFFcFAYA94QVNl5ETEi4LL9MPoGmXzidmGjcULF4aGCm/YEbkV8+174LAHlVSMB/5/rz%0A3VsoNvaiJs1cYaubPm+1OrW8w4ypAQDyCK7xe0hqqvGWVVdvg/DyMv7XkN8LuCpfulet1DQpJ/48%0AvNP9iab9/z8AgHvCQoMNn4POxMa51P/0OWP7YoWDM2gJALjRvNinnfzz/xfA/n3Lfl1KTMqkBwDg%0AVkew2kO8vY0pN9IHr7OSkpJiKPv6+mbQEri1WCxS+r25ciKobLE4CFgTrQYAt/n5+qhE0f/27jh2%0AMtal/sdO/de+RNGC8vVhWTUA5BVBAX5qeMdttrLVmqr9R86YOCMAnmaxWG7af8gdfNr3EH9/f0M5%0AKcm1q8fp27sbrG7yvxXkrMYNycsieXt5KdmFDbeev6eKmlUJc/jYk9PW6/DZBFl0dSPGpBTnx+3e%0A9DZ1aVTGVh777Q799u9pp/sDnvLj8OZmTwFwS+XbSuj46fOSpH1HzighKVXe/5/E9+rr9X9tr6T8%0AdxEyJcWq/UfP/jdOZAklGa/nA3lCfJJ7Kf2AG4XVmqrkFKvy+11dLe1tMab+OJ+QbEjZJ0kFChj3%0AYzp5PlHhl/ibQN4SGkg6JyC3EKz2kIIFCxrK8fHxLvVPv6FiSEiIW/M5ei4h60ZALrmtWJBGP1Rd%0AEaEBKh7ir09X7dOkJbuc7u+VwRXNtDTpyRblVSjQV+GF/fXz1hN6bs5mp8e1pltKvTP6gvacdO12%0AdcATWOSPvK5OtbJa+ee/kqSEy1e0Y/9xVa8Q4bDt9WmYtu+NNmywWLdaOf4ekCe5cE0euOHsO3xK%0Ao975RkdPnNOJ0+f19KMtNOypDlcfTHevtjXN/nw/f9H4XTSkQCB/EwCADJEGxEOKFCliuEUgJibG%0Apf5nz541lAsXLpwj8wJuBOcTrqhRhaIqFRooH28vtahW3Om++bwsqlm2kK2ckJSi60PXlcMLqFyx%0AIPnm81ZUpWLy8Xb+Za7ebaGG8v5Trl1kAgA41qJhZUP557X/ONXvpzXbDeXmDStl0BIA4CkhBQK0%0AbvNeHT0RoxRrqpb/7txruCQlp1i1ZechWznQ308lwwpl3AEAcMsjWO0hvr6+KlasmK184sQJl/qf%0APHnS9nOxYsXIWY2bSkz8Fe2KvmArVyhRQI0rFHGq7yONy6iA/3+3YG06GKNr14UsFmnr4f9ymxYK%0A9NX9dR2v3EuvWZUw3V78v027th2O1akLl53qCwDIXL3qZVWqxH8X3mct+t2wYtqRhMtX9Pm362zl%0AsuFF1OC6vKcAgNxRpFCwKkeWtJX3HDyptRt3O9X3i+/W6WL8f5+pmzWsxN4DAIBMEaz2oPLly9t+%0APnz4sKxWq1P9UlJSdPjwYVu5QoUKOT43wGxfrjtsKL/yYHUF58/8g+sdpUP0fMcqtnJqapq+WX/E%0A0Gbp38cN5aEdKqtEiDGHfHqlQgP0xiM1DXUfr9yXaR8AgPO8vLzUu3NTW/nYyVgNf3NBpn2eGz9P%0AJ878d2Hz6YfvYmMbADBJ1/saG8qvvLtQF+ISM+3z987DGj/tB1vZYrGo76MtPDI/ADcOszdBZIPF%0AvI9gtQfVqFHD9nNiYqL27t3rVL9du3YZNli8fhzgZjH/z8Paeey/IMRtYcH6vH9jw+rma7y9LHq4%0AURl9/kxjBfj9F9Ces/ag9qXLKb3pQIxW7fjvzoTQYD/NGdBYtcs5TqXT+o4SWjD4ThUJ9rPVrfzn%0ApJZtd+1uCABA5np3bqrSJf9Lt/T5d+s06PUvdCnRuKn0pcQk9X91tub9+Jet7vbSxdSr0525NlcA%0AgNGjHRuqSvlwW3n/kdN6dPAH2n3A/jNzSopVX3y3To8MnqrEy1ds9T0ejNIdlUrnynwBIK9ISUnR%0ADz/8oMGDB6tFixaqWbOmqlevrhYtWmjgwIH6/vvvlZzs2qa0zzzzjCpWrJitfxs3bvTQM3Ue9994%0AUFRUlD744ANbefXq1apUKetci6tXrzaUmzRpkuNzA8xmTU3TwJkbNHdglMIK5pckVY0I0Q8vNNPG%0AA+e049gFJSVbVTzEX40qFLW1uWbF9hN649t/dHuYfXD7xS//1hcDmtgC36VCAzVvUJS2HY7V34dj%0AdSkpRUWC/dTg9iIqXcS4O/nWw7EaOnuTh541ANy6AvL7avprPfRA/ylK+P/gxezv/tD3q/5Wh6bV%0AVbJYQUWfPq8lv/1jWK0XkN9XM97oxW3jAGCifPm89dGYnuo0YLJOn7soSdqxN1qterypJrUiVaty%0AKeX389GB6Bit2bjH1uaau5tU0ysD7jdh5gBw49q8ebOGDx+uI0eO2D0WHR2t6OhoLVu2TO+9954m%0ATJigunXrOjXurl27cnqqucqSlpbGpuoekpqaqlatWik6OlqSVLJkSf3000/y8/PLsE9iYqJat26t%0A06dPS5JKlSql5cuXu327QemB37vVH/CUskUD9V6PuqocXtCp9qmpafr0l/2a9OO/sqamqULxYK0Y%0A2dz2eKuxq7XnZJyKBPvp7W611ah8UafnsmjDUY1esE2Xk51L2QPklj3v3Gv2FIAcs3bTHnV9frou%0Axmd++7gkFQz21xdvPa0mtW/PhZkBnnMx0bUVUcCN6sDR0+o/epZ27juedWNdTQfw1CPNNKxPB+XL%0A5+3h2QGeUyzYJ+tGkCSFdv/S7Cl4zLnPH82xsZYtW6YhQ4YoJSXFqfbe3t4aOXKkunbtmmm7ixcv%0Aql69etme1xdffOF0UNxTWKLiQV5eXnrsscf05ptvSpKOHz+u1157Ta+//nqGff73v//ZAtWS1K1b%0AN/Li4KZ26MwldXpnjR5rUlbdm5ZTqdBAh+2upFi1escpfbhiryF9SEbOxiWp54d/6IF6pdSrWaQq%0AlCjgsF2KNVXr953TRyv2aP2+c249FwBA1qLqVNBfC0ZpzAffadHyzUp0sNGir08+PXB3bb3S/16V%0ALBaS+5MEADh0W6li+vajIZrz7e+a8fVvOnYyxmE7Xx9vtWhUVQO6tVL1iqVyeZYATEUIK0u7du3S%0A0KFDDYHqZs2aqWfPnqpevbp8fHx08OBBffPNN/riiy9ktVpltVo1duxY3X777WrQoEGmY19v7ty5%0AqlOnjseeiyewstrDEhMT1aFDB9vqaknq1KmTRo4cqYCAAFtdQkKCXnvtNS1cuNBWV7ZsWS1evFi+%0Avr5uz4OV1cgrIosFqXrpEBUO8pOPt0XnE5J19FyCNh+McbjiOaOV1elFFA5QjTKFVLSAn/L7eOt8%0AwhWdPJ+ojQdiFH/ZuSuZgFlYWY2b1aXEJK3bvE8nTsUo9uIlBQb4qUx4MdW/o5wKBgdkPQCQR7Cy%0AGjerA0dOaf+BaJ2JjVdycop8/fMronio6lYvJ//87n+PBW4UrKx2XmiPm3hl9aycWVndpUsXbd26%0A1VYeMGCABg4c6LDt6tWr1b9/f1mtV+Mh4eHh+vnnn+Xj4/icnDVrlt544w1JV+9u2bhxo4KCgnJk%0A3rmFldUe5u/vr7fffltPPPGEEhOv3u769ddfa9myZWrevLnCwsJ08uRJ/fLLL7p48aKh37vvvpsj%0AgWogL9l/Ol77T8fn+LjHYhJ0LCYhx8cFAGRfoL+fWjepquv2zlVSisRKCgDIG8qXDVPDqhG28rlL%0AybKmmjghALjBbdy40RCobtSoUYaBaklq3ry5unbtqs8//1zS1VzWq1atUps2bRy2v35ldURERJ4L%0AVEuSl9kTuBXUqlVL06ZNU3DwfxvBXbx4Ud99950+/vhjff/994ZAdYECBTR9+nRVrlzZjOkCAAAA%0AAAAAyGGLFy82lJ9++uks+zz00EOG8u+//55h2+uD1ZUqVXJxdjcGgtW5pEGDBlq6dKkefPBB5c+f%0A32EbHx8f3Xffffrhhx/cSoYOAAAAAAAA5DaLxXLT/ssJ27Zts/1coECBTPNPX1OuXDlD+ejRow7b%0ApaSkaN++fbZyXg1WkwYkFxUtWlTjxo3TqFGjtGHDBkVHR+vChQsKCAhQ2bJlVatWLRUo4HgTOAAA%0AAAAAAAB51zfffKODBw9q9+7dunTpkry8sl5HfPnyZUM5o8D5vn37dOXKFVuZYDWcFhAQoLvuusvs%0AaQAAAAAAAADIJV5eXoqMjFRkZKTTfXbu3Gkoly5d2mG761OASASrAQAAAAAAAAA56NNPPzWUW7Zs%0A6bDd9cHqoKAgRUREaNeuXfr222/1119/6ejRo0pMTFThwoVVtmxZNWvWTA888IAKFSrk0fm7imA1%0AAAAAAAAAANxAkpKSNHbsWK1Zs8ZWV7t2bd15550O2//777+2nwsVKqS+fftq9erVdu1OnTqlU6dO%0Aaf369Zo6daoGDBignj175vj8s4tgNQAAAAAAAAC35dRGhLciq9WqK1eu6MiRI1qzZo3mzp2r6Oho%0A2+Ph4eGaPHlyhv2vX1l99OjRDDdivF5cXJzGjRunf//9V2+88Ya8vb3dexI5gGA1AAAAAAAAAJio%0AV69e+vPPPx0+1rx5c40ePVpFihRx+PjJkyd1/vx5u/pmzZrp4YcfVpUqVVS4cGHFxsZq06ZNmjNn%0AjjZt2mRr9+2336pw4cIaPnx4jjwXd2S95SQAAAAAAAAAwGNOnDjhsD4oKEiVK1dWWlpahn2vTwEi%0ASf7+/po0aZKmTZumFi1aqHjx4vL19VVYWJjat2+vuXPnatiwYYaV8DNmzNAff/yRM0/GDQSrAQAA%0AAAAAAMAkaWlpOnnypMPH4uPjNXXqVLVu3VpTpkxxGLQODg5Wx44dVbNmTRUpUkTjxo1Thw4dMj3m%0Ak08+qSeeeMJQ9/7772f/SeQQ0oAAAAAAAAAAcBs5q7MnJSVFU6dOVcWKFRUSEqILFy7o77//1ty5%0Ac/X7779LkpKTkzV58mTFxsZq1KhRhv5169ZV3bp1XT7uoEGDtHDhQlsKkc2bNys6Olrh4eFuP6fs%0AYmU1AAAAAAAAAJjEx8dHUVFRKlq0qHx8fFSkSBG1atVKM2bMsAtMz5kzR7/99luOHNff319t27Y1%0A1K1bty5Hxs4ugtUAAAAAAAAAcAN6/PHH1bt3b0Pd9OnTc2z8GjVqGMrHjh3LsbGzg2A1AAAAAAAA%0AANygnnnmGeXPn99W3rRpkxISEnJk7NDQUEM5NjY2R8bNLoLVAAAAAAAAANxnuYn/mSgwMFC1atWy%0Ala1Wq44cOeKRY/n6+npkXGexwSIAAAAAAAAA5BKr1aqUlBT5+fk53Sf9CujExETDz2fPntW5c+dk%0AsVjsUntk5ty5c4ZyoUKFnO7rCQSrAQAAAAAAAMCD9u/frzFjxujYsWM6efKknnzySQ0dOtTp/ufP%0AnzeUCxcuLEmKj49XnTp1bPXh4eFatWqV0+Nu377dUK5SpYrTfT2BNCAAAAAAAAAA4EEhISH6888/%0AdezYMaWkpLgUUE5OTtbWrVtt5YCAAJUoUUKSFBQUpPDwcNtj0dHR2r9/v9Pjrly50lb28fExBL7N%0AQLAaAAAAAAAAADwoNDRUFStWtJX37t2rdevWOdX3q6++UlxcnK3ctGlTQ27pZs2aGdrPmTPHqXHn%0Az5+vU6dO2crt2rVTgQIFnOrrKQSrAQAAAAAAALjNYrHctP9ywiOPPGIojxkzRhcvXsy0z7Zt2/TW%0AW28Zfse9e/c2tOnSpYthjvPnz9f69eszHXfr1q2aOHGirezj46Onnnoqy+fgaQSrAQAAAAAAAMDD%0AunTposqVK9vKBw8eVI8ePbR37167tikpKZo3b566d+9u2Ezx8ccfV/Xq1Q1tK1WqpE6dOhn69u3b%0AV999953S0tIMbdPS0vT111+rZ8+eunz5sq2+X79+Kl++vNvP0V1ssAgAAAAAAAAAHpYvXz69//77%0Aeuyxx3TmzBlJ0s6dO3XPPfeobt26qlq1qvz8/HTy5EmtW7fO1uaaFi1a6MUXX3Q49ksvvaTdu3dr%0A27ZtkqSEhAQNGzZMU6dOVcOGDRUSEqIzZ85o3bp1OnHihKHvgw8+qGeeecYDz9h1BKsBAAAAAAAA%0AIBeULl1as2fP1uDBg7Vr1y5JV1c7b9iwQRs2bHDYx2KxqFevXho6dKi8vb0dtgkICNAnn3yi4cOH%0Aa/Xq1bb6Q4cO6dChQw77eHl5qXv37ho+fHiOpTpxF8FqAAAAAAAAAG67UQKeN7py5cppwYIFmjt3%0Arj7//HNFR0c7bOfj46PmzZurb9++qlq1apbjFixYUB999JF+/PFHffrpp9qxY0eG4zZu3FgDBgzQ%0AHXfc4dZzyWkEqwEAAAAAAAAgF/n6+qpnz57q2bOn9u/fr+3btysmJkbJyckKCQlRRESEateuLX9/%0Af5fH7tChgzp06KCTJ09qy5YtOnPmjBISElSoUCEVK1ZMderUUYECBTzwrNxHsBoAAAAAAAAATBIZ%0AGanIyMgcH7d48eJq165djo/rSV5mTwAAAAAAAAAAAFZWAwAAAAAAAHAbOavhLlZWAwAAAAAAAABM%0AR7AaAAAAAAAAAGA6gtUAAAAAAAAAANMRrAYAAAAAAAAAmI4NFgEAAAAAAAC4jQ0W4S5WVgMAAAAA%0AAAAATEewGgAAAAAAAABgOoLVAAAAAAAAAADTkbMaAAAAAAAAgPtIWQ03sbIaAAAAAAAAAGA6gtUA%0AAAAAAAAAANMRrAYAAAAAAAAAmI6c1QAAAAAAAADcZrGQtBruYWU1AAAAAAAAAMB0BKsBAAAAAAAA%0AAKYjWA0AAAAAAAAAMB05qwEAAAAAAAC4jZzVcBcrqwEAAAAAAAAApiNYDQAAAAAAAAAwHcFqAAAA%0AAAAAAIDpCFYDAAAAAAAAAEzHBosAAAAAAAAA3MYGi3AXK6sBAAAAAAAAAKYjWA0AAAAAAAAAMB3B%0AagAAAAAAAACA6chZDQAAAAAAAMB9pKyGm1hZDQAAAAAAAAAwHcFqAAAAAAAAAIDpCFYDAAAAAAAA%0AAExHzmoAAAAAAAAAbrNYSFoN97CyGgAAAAAAAABgOoLVAAAAAAAAAADTEawGAAAAAAAAAJiOYDUA%0AAAAAAAAAwHRssAgAAAAAAADAbWywCHexshoAAAAAAAAAYDqC1QAAAAAAAAAA0xGsBgAAAAAAAACY%0AjpzVAAAAAAAAANxGzmq4i5XVAAAAAAAAAADTEawGAAAAAAAAAJiOYDUAAAAAAAAAwHTkrAYAAAAA%0AAADgNnJWw12srAYAAAAAAAAAmI5gNQAAAAAAAADAdASrAQAAAAAAAACmI1gNAAAAAAAAADAdGywC%0AAAAAAAAAcB/7K8JNrKwGAAAAAAAAAJiOYDUAAAAAAAAAwHQEqwEAAAAAAAAApiNnNQAAAAAAAAC3%0AWSwkrYZ7WFkNAAAAAAAAADAdwWoAAAAAAAAAgOkIVgMAAAAAAAAATEfOagAAAAAAAABuI2c13MXK%0AagAAAAAAAACA6QhWAwAAAAAAAABMR7AaAAAAAAAAAGA6gtUAAAAAAAAAANOxwSIAAAAAAAAAt7G/%0AItzFymoAAAAAAAAAgOkIVgMAAAAAAAAATEewGgAAAAAAAABgOnJWAwAAAAAAAHCbhaTVcBMrqwEA%0AAAAAAAAApiNYDQAAAAAAAAAwHcFqAAAAAAAAAIDpyFkNAAAAAAAAwG2krIa7WFkNAAAAAAAAADAd%0AwWoAAAAAAAAAgOkIVgMAAAAAAAAATEewGgAAAAAAAABgOjZYBAAAAAAAAOA2Czsswk2srAYAAAAA%0AAAAAmI5gNQAAAAAAAADAdASrAQAAAAAAAACmI2c1AAAAAAAAALeRshruYmU1AAAAAAAAAMB0BKsB%0AAAAAAAAAAKYjWA0AAAAAAAAAMB05qwEAAAAAAAC4zcuLpNVwDyurAQAAAAAAAACmI1gNAAAAAAAA%0AADAdwWoAAAAAAAAAgOkIVgMAAAAAAAAATMcGiwAAAAAAAADcZmF/RbiJldUAAAAAAAAAANMRrAYA%0AAAAAAAAAmI5gNQAAAAAAAADAdOSsBgAAAAAAAOA2C0mr4SZWVgMAAAAAAAAATEewGgAAAAAAAABg%0AOoLVAAAAAAAAAADTkbMaAAAAAAAAgNtIWQ13EawGAAAAAAAAgFyWkpKin376SStWrNC2bdsUExMj%0Aq9WqokWLqmrVqrr77rvVrl07+fj4uDz26dOntWDBAq1bt0779+9XfHy8QkJCFBYWpsaNG+v+++9X%0AZGSkB56VewhWAwAAAAAAAEAu2rx5s4YPH64jR47YPRYdHa3o6GgtW7ZM7733niZMmKC6des6PfbM%0AmTP1zjvv6PLly4b6M2fO6MyZM/rnn380ffp0de/eXc8//7x8fX3dfj45hZzVAAAAAAAAAJBLli1b%0Apm7dujkMVKd37Ngxde/eXV988YVTY48dO1bjxo2zC1Snl5aWplmzZqlXr166cuWKU2PnBoLVAAAA%0AAAAAAJALdu3apaFDhyolJcVW16xZM82cOVObNm3Stm3b9N1336l79+7y9vaWJFmtVo0dO1br16/P%0AdOz58+fr888/t5X9/f01ePBgLVu2TNu3b9fq1as1cuRIFSpUyNZmw4YNevXVV3P4WWYfwWoAAAAA%0AAAAAbrNYLDftv5zyyiuvKDk52VYeMGCApk2bpkaNGikoKEh+fn6qVKmSRo4cqQ8++MAQsH7xxRcN%0Afa8XExOjCRMm2MrBwcGaN2+e+vXrpzJlysjX11clS5ZU9+7d9d1336lMmTK2tl9//bU2b96cY8/R%0AHQSrAQAAAAAAAMDDNm7cqK1bt9rKjRo10sCBAzNs37x5c3Xt2tVWjo6O1qpVqxy2nTFjhuLj423l%0AV199VZUqVXLYNiwsTNOmTVP+/Pltde+++66zT8OjCFYDAAAAAAAAgIctXrzYUH766aez7PPQQw8Z%0Ayr///rtdm5SUFC1cuNBWvu2229S+fftMxy1XrpwefvhhW3n9+vVO5dD2NILVAAAAAAAAAOBh27Zt%0As/1coEABNWjQIMs+5cqVM5SPHj1q12bLli06d+6crdyhQwenUpd07NjRUP7pp5+y7ONp+cyeAAAA%0AAAAAAIC8LydzO9+MvvnmGx08eFC7d+/WpUuX5OWV9Triy5cvG8qOfsd//PGHodywYUOn5lOtWjUF%0ABQXZ0of89ttveuqpp5zq6ykEqwEAAAAAAADAw7y8vBQZGanIyEin++zcudNQLl26tF2b3bt32362%0AWCyqXLmy0/OpUKGCbXPFHTt2KC0tzdSLDqQBAQAAAAAAAIAb0Keffmoot2zZ0q7N/v37bT8XLVpU%0AgYGBTo9/ffA7ISFBp0+fzsYscw7BagAAAAAAAAC4gSQlJemVV17RmjVrbHW1a9fWnXfeadf2+gBz%0AWFiYS8cpWrSooXzy5EkXZ5qzSAMCAAAAAAAAwG2krM4+q9WqK1eu6MiRI1qzZo3mzp2r6Oho2+Ph%0A4eGaPHmyXb+kpCRdunTJVi5YsKBLxy1QoIChfP78edcmnsMIVgMAAAAAAACAiXr16qU///zT4WPN%0AmzfX6NGjVaRIEbvHrg9US3IpBYgkBQQEZDpebiMNCAAAAAAAAACY6MSJEw7rg4KCVLlyZaWlpTl8%0APDk52VD28fFx6bj58hnXMqekpLjUP6cRrAYAAAAAAAAAk6SlpWWYKzo+Pl5Tp05V69atNWXKFLug%0AtdVqNZQtLuZi8fIyhodTU1Nd6p/TSAMCAAAAAAAAACZJSUnR1KlTVbFiRYWEhOjChQv6+++/NXfu%0AXP3++++Srq6gnjx5smJjYzVq1ChbX29vb8NYrgab06+k9vX1zeazyBmsrAYAAAAAAADgNovFctP+%0A8yQfHx9FRUWpaNGi8vHxUZEiRdSqVSvNmDHDEJiWpDlz5ui3336zlf39/Q2PJyUluXTs9O0JVgMA%0AAAAAAAAA7Dz++OPq3bu3oW769Om2n4ODgw2rq+Pj410aP/2GiiEhIa5PMgcRrAYAAAAAAACAG9Qz%0Azzyj/Pnz28qbNm1SQkKCpKur2QsXLmx7LCYmxqWxz549ayiHhoa6MVP3EawGAAAAAAAAgBtUYGCg%0AatWqZStbrVYdOXLEVi5VqpTt5xMnTrg09vUbO3p7e6tkyZJuzNR9BKsBAAAAAAAAuM1iuXn/5SSr%0A1epybun0K54TExNtP5cvX972c1xcnM6cOeP0uAcOHLD9XKpUKfn5+bk0r5xGsBoAAAAAAAAAPGj/%0A/v3q0aOHWrZsqTvuuEMffPCBS/3Pnz9vKF+f+qNGjRqGx7Zu3erUmDExMTp8+LCtXLNmTZfm5AkE%0AqwEAAAAAAADAg0JCQvTnn3/q2LFjSklJ0apVq5zum5ycbAhABwQEqESJErZyVFSUof0vv/zi1Ljp%0A2zVp0sTpOXkKwWoAAAAAAAAA8KDQ0FBVrFjRVt67d6/WrVvnVN+vvvpKcXFxtnLTpk3l6+trK4eF%0AhalOnTq28o8//qhz585lOmZqaqpmz55tKwcGBqply5ZOzceTCFYDAAAAAAAAcJvFYrlp/+WERx55%0AxFAeM2aMLl68mGmfbdu26a233jL8jnv37m3Xrlu3brafExISNHz4cFmt1gzHnTx5snbu3Gkrd+rU%0ASYGBgVk+B08jWA0AAAAAAAAAHtalSxdVrlzZVj548KB69OihvXv32rVNSUnRvHnz1L17d8Nmio8/%0A/riqV69u175t27aG3NVr1qxR//79FRMTY2iXnJysSZMmaerUqba6kJAQ9evXz63nllPymT0BAAAA%0AAAAAALjZ5cuXT++//74ee+wxnTlzRpK0c+dO3XPPPapbt66qVq0qPz8/nTx5UuvWrbO1uaZFixZ6%0A8cUXHY5tsVj05ptv6tFHH7WlAFm9erVatGihZs2aKSIiQrGxsfr1118N43p7e+vNN99UoUKFPPSs%0AXUOwGgAAAAAAAAByQenSpTV79mwNHjxYu3btkiSlpaVpw4YN2rBhg8M+FotFvXr10tChQ+Xt7Z3h%0A2GXKlNGsWbPUq1cvnT59WpKUmJiopUuXOmzv5+en8ePHq2nTpm4+q5xDGhAAAAAAAAAAyCXlypXT%0AggUL9OKLLyo8PDzDdj4+PmrdurW++eYbDRs2TPnyZb3uuHz58lq6dKl69Oih4OBgh228vLzUokUL%0ALVq0SO3bt8/28/AEVlYDAAAAAAAAcFsO7UN4S/D19VXPnj3Vs2dP7d+/X9u3b1dMTIySk5MVEhKi%0AiIgI1a5dW/7+/i6PHRQUpJdeeknPP/+8Nm3apCNHjig2Nlb58+dXeHi4ateurdDQUA88K/cRrAYA%0AAAAAAAAAk0RGRioyMjLHx/X19VWjRo3UqFGjHB/bU0gDAgAAAAAAAAAwHcFqAAAAAAAAAIDpSAMC%0AAAAAAAAAwG0WklbDTaysBgAAAAAAAACYjmA1AAAAAAAAAMB0BKsBAAAAAAAAAKYjZzUAAAAAAAAA%0At5GyGu5iZTUAAAAAAAAAwHQEqwEAAAAAAAAApiNYDQAAAAAAAAAwHcFqAAAAAAAAAIDp2GARAAAA%0AAAAAgNss7LAIN7GyGgAAAAAAAABgOoLVAAAAAAAAAADTEawGAAAAAAAAAJiOnNUAAAAAAAAA3EbK%0AariLYPUtYudbHc2eAuARXuneCL9/4S6lppkzF8BTyvX/xuwpAB5ToUSwfv1fa1u59evLtOdEnIkz%0AAnLeznfuN3sKgEek/yyez8vLrg4AAFeQBgQAAAAAAAAAYDqC1QAAAAAAAAAA05EGBAAAAAAAAIDb%0ALCSthptYWQ0AAAAAAAAAMB3BagAAAAAAAACA6QhWAwAAAAAAAABMR7AaAAAAAAAAAGA6NlgEAAAA%0AAAAA4Db2V4S7WFkNAAAAAAAAADAdwWoAAAAAAAAAgOkIVgMAAAAAAAAATEfOagAAAAAAAABus5C0%0AGm5iZTUAAAAAAAAAwHQEqwEAAAAAAAAApiNYDQAAAAAAAAAwHTmrAQAAAAAAALiNlNVwFyurAQAA%0AAAAAAACmI1gNAAAAAAAAADAdwWoAAAAAAAAAgOkIVgMAAAAAAAAATMcGiwAAAAAAAADcZmGHRbiJ%0AldUAAAAAAAAAANMRrAYAAAAAAAAAmI5gNQAAAAAAAADAdOSsBgAAAAAAAOA2clbDXaysBgAAAAAA%0AAACYjmA1AAAAAAAAAMB0BKsBAAAAAAAAAKYjZzUAAAAAAAAAt5GyGu5iZTUAAAAAAAAAwHQEqwEA%0AAAAAAAAApiNYDQAAAAAAAAAwHcFqAAAAAAAAAIDp2GARAAAAAAAAgNss7LAIN7GyGgAAAAAAAABg%0AOoLVAAAAAAAAAADTEawGAAAAAAAAAJiOnNUAAAAAAAAA3EbKariLldUAAAAAAAAAANMRrAYAAAAA%0AAAAAmI5gNQAAAAAAAADAdOSsBgAAAAAAAOA2C0mr4SZWVgMAAAAAAAAATEewGgAAAAAAAABgOoLV%0AAAAAAAAAAADTEawGAAAAAAAAAJiODRYBAAAAAAAAuI39FeEuVlYDAAAAAAAAAExHsBoAAAAAAAAA%0AYDqC1QAAAAAAAAAA05GzGgAAAAAAAIDbvEhaDTexshoAAAAAAAAAYDqC1QAAAAAAAAAA0xGsBgAA%0AAAAAAACYjpzVAAAAAAAAANxGymq4i5XVAAAAAAAAAADTEawGAAAAAAAAAJiOYDUAAAAAAAAAwHQE%0AqwEAAAAAAAAApmODRQAAAAAAAABus7DDItzEymoAAAAAAAAAgOkIVgMAAAAAAAAATEewGgAAAAAA%0AAABguv9j777jpCrPvwHfs7ALS99FpItisPduNAbLz4hoNLbYu8ZuLLGASTSaEGNEjQYLaiSxECzR%0A2KLGio0oIqICCkpR6X2lbZn3D15HBlB2md09s3BdfuaT85w5zzn36krW7z5zP3pWAwAAAAA5K9Cy%0AmhxZWQ0AAAAAQOKE1QAAAAAAJE5YDQAAAABA4vSsBgAAAABylkppWk1urKwGAAAAACBxwmoAAAAA%0AABInrAYAAAAAIHHCagAAAAAAEmeDRQAAAAAgZ/ZXJFdWVgMAAAAAkDhhNQAAAAAAiRNWAwAAAACQ%0AOD2rAQAAAICcpULTanJjZTUAAAAAAIkTVgMAAAAAkDhhNQAAAAAAidOzGgAAAADIWYGW1TWSTqdj%0A6NCh8eKLL8b7778f06ZNi7KysiguLo7S0tLYaqutYs8994zevXtHUVFRte55zjnnxIsvvrhG9Tzw%0AwAOx0047rdHc2iKsBgAAAACoRyNHjow+ffrEuHHjVnqvvLw85s+fHxMmTIinnnoq+vfvH3379o0D%0ADjhgtfcdM2ZMXZRbb7QBAQAAAACoJ08++WQce+yxqwyqV2X69Olx4YUXxm233fa9182fPz++/PLL%0A2igxMVZWAwAAAADUg+HDh8eVV14ZFRUVmXPbb799nHTSSbHDDjtEaWlplJWVxahRo2Lw4MFZLT1u%0AvfXW6NSpUxx22GGrvPeKq6offPDB2HHHHevmC6kjVlYDAAAAANSxqqqquOaaa6K8vDxz7owzzoiH%0AHnooevXqFe3bt4/CwsIoKSmJvfbaKwYMGBDXXXddpFLfNgPv169fzJ07d5X3Hz16dOY4lUrFpptu%0AWmdfS10RVgMAAAAAOUulUmvtqzYMHTo0xo4dmxnvvffecemll37v/Y888sg45ZRTMuP58+fHkCFD%0AVnnt8iuru3TpEi1atKiFquuXsBoAAAAAoI4999xzWeNzzz23WvPOPPPMaNSoUWb86quvrvK65cPq%0AzTbbbA0qTJ6wGgAAAACgjo0cOTJzXFJSEltvvXW15pWUlMRGG22UGX/++ecrXVNRUZG1YaOwGgAA%0AAACAVWrVqlW0a9cuCgoKonPnzjWa26RJk8zx/PnzV3p/3LhxsXTp0sy4oYbVjZMuAAAAAABo+Gqp%0AtfNa66GHHoqIZaugFyxYUO15FRUVMWnSpMy4tLR0pWuWbwESIawGAAAAAGA1GjduHCUlJdW+/o03%0A3sgKt7t3777SNcuH1S1atIguXbrEmDFj4vHHH4///e9/MXny5Fi0aFGUlpbGhhtuGD179oyf/exn%0ANaqjPgirAQAAAADyUDqdjttvvz3r3N57773SdaNHj84cl5SUxFlnnRUvv/zyStdNmzYtpk2bFsOG%0ADYsBAwbEeeedFyeffHKt172m9KwGAAAAAMhD999/f4wYMSIzbt68eRx88MErXbf8yurJkyevMqhe%0A0YIFC6Jfv35x+eWXR2VlZe0UnCMrqwEAAACAnBVoWl2r3nnnnbj++uuzzp1++ukr9ayeOnVqzJ07%0Ad6X5PXv2jJ///OexxRZbRGlpacyZMyeGDx8e999/fwwfPjxz3eOPPx6lpaVx+eWX18nXURNWVgMA%0AAAAA5JFRo0bF2WefHeXl5Zlz22yzTZx++ukrXbt8C5CIiOLi4ujfv3/ceeedsc8++0SHDh2iqKgo%0A2rdvHwceeGA8+OCDcdlll0VquV8u3HvvvfHWW2/V3RdUTcJqAAAAAIA8MXLkyDjttNOyNlUsKSmJ%0AW265JYqKila6vmXLlnHQQQfFdtttF+utt17069cvevfu/b3POO200+KUU07JOveXv/yldr6AHCTS%0ABuTEE0+s92emUqkYNGhQvT8XAAAAAKA6Xn/99Tj//PNj4cKFmXPNmzePu+66Kzp16rTKOTvttFPs%0AtNNONX7WBRdcEI899limhch7770XX375ZXTu3HmNaq8NiYTV//vf/7KWmde1dDpdr88DAAAAAKiJ%0ARx55JK6++uqs1h8tWrSIu+++O7bZZptaf15xcXEccMABMXjw4My5N998M4488shaf1Z1aQMCAAAA%0AAOQslVp7X3Wpqqoqbrjhhujbt29WUF1aWhqDBg2K7bffvs6eve2222aNv/jiizp7VnUksrL6u5as%0AAwAAAACsKxYtWhS/+tWv4oUXXsg637lz57j77ruje/fudfr8tm3bZo3nzJlTp89bnUTC6pdeeimJ%0AxwIAAAAA5IXZs2fHGWecER9++GHW+S233DLuvPPOaNeuXb3XtKoNHOtTImE1AAAAAMC6asqUKXHy%0AySfHhAkTss737Nkz+vfvH82bN6/2vRYtWhQzZ86MWbNmRSqVWqm1x/eZNWtW1rikpKTac+uCsBoA%0AAAAAyFmqrps7ryWmTZsWJ5xwQkyePDnr/LHHHhtXXXVVNGrUqNr3Kisrix133DEz7ty5c426Wowa%0ANSprvMUWW1R7bl2wwSIAAAAAQD1YtGhRnH766SsF1Zdcckn89re/rVFQHRHRokWL6Ny5c2b85Zdf%0Axvjx46s1t7y8PF588cXMuLCwMCv4TkKDWlk9e/bsGD58eLz//vsxY8aMmDdvXixZsiTuu+++zDUP%0APPBA7LjjjrHZZpslVygAAAAAwAquvfba+OSTTzLjVCoVV199dRx99NFrfM+ePXvGAw88kBnff//9%0A8dvf/na184YMGRLTpk3LjHv16hWtWrVa4zpqQ4MIq8eOHRt33XVXPPfcc1FZWZk5n06nV/p4wW23%0A3RZz586NfffdN/r27RsdO3as73IBAAAAALK89NJL8eijj2adu/jii3MKqiMijjrqqHjwwQcjnU5H%0AxLIQ+oADDohdd931O+eMHDky/vSnP2XGhYWFceaZZ+ZUR23I+zYg9913XxxxxBHxzDPPREVFReZv%0A+jf/u7zFixfHnDlzIiLixRdfjMMPPzw++OCDeq0XAAAAANZFqdTa+6oNt9xyS9Z4r732qpWAeLPN%0ANosjjjgiM66oqIizzjornnjiiZUy1HQ6HY888kicfPLJsXjx4sz5s88+O3r06JFzLbnK65XVN910%0AU9x1110rraD+Zrzi3+yvvvoqazx79uw488wz4+GHH46uXbvWS80AAAAAAMt7/fXXY8yYMVnnXnvt%0Atdh0003X6H5jx47NGvfp0yfGjh2bWbi7cOHCuOyyy2LAgAGx2267RZs2bWLGjBnx5ptvxpQpU7Lm%0AHnbYYXHOOeesUR21LW9XVj/zzDNx5513RsSy3i2NGjWK3r17R//+/eOpp55a5crqTp06xa9+9ato%0A1apVJtCeO3duXH311fVcPQAAAADAMq+88kqd3r9Zs2Zx9913x9577511fsKECTF48OC444474tFH%0AH80KqgsKCuLkk0+O3//+9yu1Wk5KXq6sXrJkSVbPlPbt28edd9652t80NG3aNE477bQ49NBD49xz%0Az433338/IiLefPPNGDVqVGy99dZ1WTYAAAAAwEomT55c589o3bp13HHHHfH000/HPffcEx999NEq%0AryssLIwf/vCHcd5558U222xT53XVRF6G1c8880xMnTo1IiKaNGkS9957b3Tv3r3a89u2bRt33XVX%0A9OrVK2bNmhUREU8//bSwGgAAAACod990kKgPvXv3jt69e8fUqVNjxIgRMWPGjFi4cGGUlJTE+uuv%0AHzvuuGO0atWq3uqpibwMq79ZFp9KpeKEE06oUVD9jVatWsVJJ50U/fv3j4jIrLIGAAAAAGpfQZ60%0AkmCZDh06RK9evZIuo0bysmf16NGjM8cHHnjgGt+nZ8+eEbFsQ8ZJkyblWhYAAAAAAHUkL8PqmTNn%0AZo433HDDNb5P165dM8cLFizIpSQAAAAAAOpQXobV6XQ6c5zLTpSVlZWZ46KiopxqAgAAAACg7uRl%0AWF1aWpo5njBhwhrf57PPPouIZYF3SUlJrmUBAAAAAN8htRa/qB95GVZvtNFGmeP//ve/a3yfp59+%0AOnO88cYb51QTAAAAAAB1Jy/D6r322isilrUDGTRoUEyZMqXG9xg/fnz885//zIx33333WqsPAAAA%0AAIDalZdh9YEHHhjFxcWRSqViwYIF8Ytf/CKmTZtW7fkTJ06Ms88+OxYvXhwRy/pV9+rVq67KBQAA%0AAAAgR3kZVq+33npx0kknRTqdjlQqFZ988kn89Kc/jbvvvvt7Q+tp06bFbbfdFocffnhMnjw5Ipb1%0Aqz7yyCOjffv29VU+AAAAAKxzUqnUWvuifjROuoDvct5558V7770X//vf/yKVSsW8efPixhtvjBtv%0AvDFatWqVde2ZZ54ZkyZNiokTJ0ZEZELuiIhNN900Lr300nqvHwAAAACA6svLldUREY0bN47bbrst%0Adtlll0z4nE6nI51Ox7x58zJhdDqdjqFDh8aECRMinU5HRGSu7dGjR9x+++3RtGnTJL8UAAAAAABW%0AI2/D6oiIVq1axX333RcXXnhhtGzZMnP+m6B6+WX4y4fXjRs3jmOOOSYefvjh6NixY/0XDgAAAABA%0AjeRtG5BvFBQUxNlnnx0nnXRSPPHEE/HWW2/Fe++9F7NmzcqspI6IaN68eWyzzTax6667xmGHHRbr%0Ar79+glUDAAAAAFATeR9Wf6NZs2ZxzDHHxDHHHBMREVVVVTFv3ryoqKiI1q1bR1FRUcIVAgAAAMC6%0Aq8A+hOSowYTVKyooKIiSkpKkywAAAAAAoBbkdc9qAAAAAADWDQ1qZXVFRUV8+OGHMXLkyJg1a1bM%0AnTs3mjZtGq1bt46OHTvG9ttvHxtttFHSZQIAAAAAUEMNIqz+7LPP4h//+Ef8+9//joULF37vteuv%0Av34cf/zxcfTRR0fLli3rqUIAAAAAWLelUppWk5u8bgNSVVUVt956axxyyCExePDg+PrrryOdTkc6%0AnV7p2m/OT5s2Lfr37x+9evWKt956K4GqAQAAAACoqbwNq9PpdFx22WUxYMCAKC8vj4js3858E06v%0AGF6nUqlIp9Mxc+bMOO200+KJJ56o99oBAAAAAKiZvG0DMnDgwHjqqacilUplAuh27dpFr169Yuut%0At46uXbtGy5Yto6qqKhYsWBCff/55jBgxIv7zn/9EWVlZpFKpqKqqir59+0anTp1i5513TvpLAgAA%0AAADgO+RlWD1z5sy44447MiupGzduHBdddFGcfPLJUVCw6sXgO+ywQxx++OHRt2/f6N+/f9x///2R%0ASqWioqIifvvb38a///3vaNw4L79cAAAAAGjwtKwmV3nZBuSpp56KhQsXRjqdjlQqFTfffHOceuqp%0A3xlUL6+4uDj69u0bV1xxRaY9yOeffx7PPPNMXZcNAAAAAMAaysuw+qWXXoqIZf2nDz/88Nh3331r%0AfI+TTjopevbsmRk/99xztVUeAAAAAAC1LC/D6okTJ2aOjzrqqDW+z8knn5w5Hj16dC4lAQAAAABQ%0Ah/IyrJ49e3bmuEePHmt8n6222ioiItLpdMyaNSvnugAAAAAAqBt5ueNgmzZtYsaMGRERsXTp0mja%0AtOka3eebDRpTqVQ0b9681uoDAAAAALKl7LBIjvJyZfXyq6lHjhy5xvcZP3585rhr16451QQAAAAA%0AQN3Jy7C6V69emeP77rtvje8zePDgzPEBBxyQS0kAAAAAANShvAyrDz300PjBD34Q6XQ63nzzzbj9%0A9ttrfI8XXngh/vWvf0UqlYr1118/jjjiiDqoFAAAAACA2pCXYXVhYWH0798/2rRpE+l0Ov7yl7/E%0AVVddFfPmzVvt3Kqqqrj33nvjoosuinQ6HU2aNIk//elP0bJly3qoHAAAAADWTQWptfdF/Uhkg8Xb%0AbrutWtftsssu8fzzz0c6nY5HH300nnrqqdh3331jhx12iG7dukXLli0jnU7HokWL4quvvorRo0fH%0ASy+9FFOmTIl0Oh2NGzeOCy64IAoLC+O9996LHXbYoY6/MgAAAAAA1kRiYXVNdgdNpVKRTqdj8eLF%0A8cwzz8Qzzzzzndem0+nMnMrKyrjhhhsy448//ji3wgEAAAAAqBOJhNU18U2ovWK4/U0ovbrrVnUt%0AAAAAAAD5JbGwurYDZIE0AAAAACSnJp0UYFUSCatffPHFJB4LAAAAAECeSiSs7ty5cxKPBQAAAAAg%0ATxUkXQAAAAAAAAirAQAAAABI3DoTVs+aNSvpEgAAAABgrZVai1/Uj0R6Vq+JxYsXx7x586KioiKq%0AqqpWeU06nY7KysooLy+PxYsXR1lZWUyePDnefvvtePnll+P999+v36IBAAAAAKiWvA6rFy5cGAMH%0ADoynn346Jk+evMb3SafTkUr5HQgAAAAAQL7K27B6xowZccwxx8SXX34Z6XQ66XIAAAAAAKhDeRtW%0AX3bZZfHFF19ERGRWRX8TWi+/Snr5IHtVq6e/eX+nnXaqs1oBAAAAYF1XoLMBOcrLsPr999+Pt956%0AKyuk7tKlS2yxxRbRvHnzeOmll2LevHnRuHHjOPjgg6OysjLKyspiwoQJ8dlnn0XEt8H1vvvuG9de%0Ae22UlpYm9vUAAAAAAPD98jKsfvrppyPi217Tv/nNb+LYY4/NvH/llVfGv/71r6isrIyTTz45Nt10%0A08x748aNiyuvvDJGjRoVERGvvPJKfPbZZ8JqAAAAAIA8VpB0AasycuTIiFi2Onr//ffPCqojInbe%0AeefM8euvv5713g9+8IMYPHhw7LHHHhERUVlZGddcc00dVwwAAAAAQC7yMqz+8ssvM8eHHXbYSu9v%0AtdVWmeMRI0as9H6jRo3ihhtuiNatW0fEstXWr732Wh1UCgAAAABERKRSa++L+pGXYfX8+fMzx8sH%0A09/YaKONolGjRhER8fHHH6/yHqWlpfHTn/40MxZWAwAAAADkr7wMq9PpdOa4TZs2K71fWFgYnTp1%0AinQ6HVOmTImFCxeu8j69evXKHI8ePbrW6wQAAAAAoHbkZVi9fEBdWVm5ymu6dOmSOf78889XeU3X%0Arl0zx5MnT66d4gAAAAAAqHV5H1bPmDFjldcsH1Z/9tlnq7ymtLQ0Ipat1F6wYEHtFQgAAAAAQK3K%0Ay7B60003zRyvagPFiIgNNtggc/xdfavnzZuXOS4vL6+l6gAAAACAFaVSqbX2Rf3Iy7B65513zhzf%0Ae++9UVFRsdI1PXr0yBy/8cYbq7zP8OHDM8etWrWqxQoBAAAAAKhNeRlW77333lFYWBgRyzZGPPvs%0As2PatGlZ12y33XbRuHHjiIj49NNP46mnnsp6f/HixTFgwICIWPZbnQ033LDuCwcSNX7SjOi450XR%0AbrcL4k8Dn0m6HAAAWOuk0+l4+e3RccUNQ2Lfk/4UXfe+IlrtfGF03OtX8cOfXxfnXD0ohjzzv1iy%0AdOVFZwCwOo2TLmBV2rdvH4ceemg8/PDDkUql4vXXX4/99tsvDjjggLjhhhsiYllf69133z2GDh0a%0AERFXXHFFjBkzJnbZZZeYM2dO3HfffTFmzJjMPXfbbbdEvhagflRWVsUvrr4/lpavelNWAOpOo4JU%0AHLh959h/206xbbfSaNuySTQqSMWM+Ytj1KS58dzIL+Pp4V9ERVW61p7ZoU1x/KfvftG6WVFERBx9%0A86sx7NOZtXZ/AFb23kcT4uI/PBSfTJi60ntzFyyKuQsWxWeTZ8TjL7wXf7zzqfjdLw+Lg/berv4L%0ABaDBysuwOiLi4osvjv/9738xceLESKVSUV5evtJGiuecc04MHTo0UqlUVFRUxD333BP33HNPRCz7%0Abe83/WSKioriqKOOqvevAag/F/1xSLwxYnzSZQCsc3bYqDRuPGnn2LBdi5Xe69K2eXRp2zx6bd85%0ALj5oy7jk7+/Eu+Nn1cpzrz9ux0xQDUDde+z5d+OX1z0QFZVV1bp+6sx5ceZVf4tLTjsgLjm1Vx1X%0AB+QLrZ3JVV62AYmIKCkpiXvvvTe22267TPDctWvXrGu23377OPPMM7OC6XQ6nTWOiLj00kujQ4cO%0A9Vo/UH8u+/OjMfCR15MuA2Cd85NtO8Xgi368yqB6RRus1zweunCvOP5H3XN+7vE/6h57bdE+5/sA%0AUD3/++CzuOj3D2YF1TtutWHcdd3JMf6562L+/26JL17+YzzY/6z4yY+2zpp74z3/iX8+Pay+Swag%0AgcrbldUREZ07d47BgwfH008/HU8//XT84Ac/WOmaiy++OFq2bBm33nprLF26NHM+nU5HcXFxXHLJ%0AJXH88cfXZ9k1NnHixOjdu3eUl5fHeeedF+eff37SJUGDsODrRXHhdQ/Gky+PTLoUgHXO5p1bxy2n%0A7BKFjb5d+/DiqClxz0ufxqhJc2JpRVVs3L5lHLFbtzjxxxtH40YF0bhRQfz2yG3j06nz17hlxwbr%0ANY8rfrb16i8EoFZUVVVFnxsfjvKKb9vtnXv8vtHnrIOjUUEqWhc3ioiItm1axD67bR49d908Hnzy%0ArfjV9f+MdHpZ+6erb/1X7P+jraKkVfNEvgYAGo68Dqu/0bt37+jdu/d3vn/GGWfE4YcfHs8++2x8%0A/vnnERGx8cYbx/777x9t27atrzLXSGVlZfTp0yfKy8uTLgUalFGffBGn9flbfP7FjKRLAVgn/f6Y%0A7aNJYaPM+OanP45bnhmddc3oL+fFtY9+EG+MnR53nrl7JrD+8wk7xd5XP1fjHtapVMSNJ+4UzZs0%0AiB9hAdYKrwwbEx+P+yoz3m+PLaPv2T/93jnHHrx7jJs4Pe546KWIiJi3YFE88O+34rzj96vTWgFo%0A+Naan/RLS0vjuOOOS7qMGvvd734X7777btJlQIMxa25Z/OnuZ+Pv/3oj62OI7UpaxIw5ZQlWBrDu%0A2HnjtrH9Rt8uCHh9zPSVgurlvfTh1Pj7q+Pj1H16RMSyXtb7bdMx/vP+V985Z1XO3G+T2Gnj9das%0AaADWyFOvvJ81vuSUA6o177wT9ouBQ16Jyv//M/uLb34srIZ1QIGm1eQob3tWrwv69esXgwcPTroM%0AaDBeGTYmdjni2rj3kaFZQfVeO/WIx287J8HKANYtP915g6zxgOfGrHbOw29NyBr/aPOa9ZzepGOr%0AuKj3Fpnxyx9NrdF8ANbMex9OzByXtmke226+wfdc/a3S1s1j467rZ8bjJ02r9doAWPsIqxNQVlYW%0AF1xwQdx3331JlwINypjPp8T8skWZcbOmRXHthYfGs3eeH23b6H8HUF+261aSOZ63cGm8/enqWzJ9%0ANj370y8btK3+n9uNC1LR/6SdM21Hnn7vi3j6vS+qPR+ANde6VXG0b9sqCgpS0bVDaY3mNlmubdPy%0AP8cDwHdZa9qANBSjR4+OCy+8MCZOnLj6i4FVSqVS8bP/2yH6nnVQbNi5bRQU+L0bQH366Z9eio3W%0Abxmbd24dLZo2jnQ1Wk83Xa6/dURETbpVX3jg5rFl1zYRETFz/uL49eARsc/WHWtwBwDW1BO3/zIi%0AIioqKmP+14urPa+iojImfjkrM27bpkVtlwbAWiiRsHrzzTev92emUqn4+OOP6/2535g9e3bcdttt%0A8c9//jMqKioy50tLS2P27NmJ1QUNSVHjxnHET3aKs4/dO7bZtGvS5QCss9LpiM+mLYjPpi2o9pyt%0ANmiTNZ4wo3r7DGzbrSTO2n/TzPiqwSNiztdLq/1cAGpH48aNorR19T8V89o7Y7NWU2/crWbtnwBY%0ANyUSVqers/xmLfLGG2/EhRdeGAsWZP8H3S677BKXX355HH744QlVBg3LqUf8KE494kdJlwHAGjhj%0A302yxv/9YMpq5zQpLIgbT9w5Gjda9gmax9+ZFM+NrNmmjADUv3Q6HTfd91zWuf332DKhaoD6ZH9F%0AcpXYZ+dT69B376effpoVVBcXF8cVV1wRgwYNijZt2iRXGABAHStqXBDXHb199NyyQ+bcO+Nnxmuj%0AV7/R1uWHbB0bd2gZERHT5y2Kq4e8X1dlAlCL7n1kaAz/cEJm3KJZk/jZ/+2UXEEANBiJrKz+2c9+%0AlsRjE5dKpaJ3795x0UUXRZcuXZIuBwCg1hWkIooaN4pu7ZrHj7foECfs1T26LLeZ4uSZX8c5A99e%0A7X1269EuTvrxxplxnwdHxLyF5XVSMwC15+33x8Xvbns869w5x+0bbUv0rAZg9RIJq/v165fEYxNT%0AWFgYBx98cJx66qmxxRZbJF0OAECd+fv5P4o9Nl1/le+9OGpK/HrwiJi5YMn33qNF08Zxwwk7RkHB%0Ask/iPfL2hHjxw9W3DQEgWe+PnhQnX353lFdUZs5tv0W3OOe4fROsCoCGJJGwel1z3HHHxXHHHZd0%0AGQAAda5TSbNVnp+/qDw+mjy3Wn0Mf33EtpnV2F/NWRi/e+SD2iwRgDrwv1ET4uhf3p61qWJpm+Zx%0A57UnR1Gh6AHWFetS21/qRmI9qwEAWPt0bFO8yvOtigvjggM3j5evPiAuOHDz75y/a492cdTuG2bG%0AVz74XixYpP0HQD7771uj48Bf/CXmLliYOdeiWZO4/8+/iC4dShOsDICGxq831xGpsCMra6fv+r5O%0ApZb1TYW1wSYdWyZdAlRLo4JUXPPI+/H5tAUxf1F5tCwujM07t46Dd+oaO3ZfLyKWbbh4Ue8tovv6%0ALWLAc2Niw3bf9rNOpyMuOXjLzPjZEV/E1DkLV/nvQIfWTbPGXds2izll/l0hP/mZhLVVQSpi0ONv%0Axfm/H5zV+qNl86bxUP+zYoctuiVYHQANkbB6HdG8iUX0rFsKG6WiWZHve9YOr169f9IlQM4qqpa9%0AvnHIzhvEEbtuEI2W+6O6vCqidbOizPjQnbrEz3Ze9abUK97v5pN2zroXAHWrqqoqfn3rv6P/ff/N%0AOt+upEU8fts5scMWGyRUGQANmbAaAIA617hg2crpyvS35yrTEY2+Oa6KqFruvcICnwoDyFcLFy2N%0AU64aFP9+aWTW+W6d2sa//3pObLJh+4QqA5Jm7QC5ElYDAFAvGhdEVH77KfGoSi8LsCOWrar+RqNU%0AWCUNkKdmzF4Qh55/e7z38aSs89tv3jUe+8vZ0WG9VglVBsDaQFi9jvh6SZXVSayVUqmI4sKVE43y%0AynQsXFq1ihnQ8PT6w39XfxE0EH88bsfYfqO2mfFVg0fENT/fPuuaynREZUXN7ltelR14/+of78QH%0AE+fkUirUmn9fvm/SJUCt+HLanDjygr/GZ5NnZJ3v9aMt4+9/PDXSBY1j3qLK75gNDVfr4karvwio%0AFcLqdUQ6vl25BGuT71p4l05nf5wcGrJPpixIugRYpYJURONGBbG0ovq/HJw08+ussHpW2dK6KC0m%0Az1ro3x3yhp9JWBtMnTEvDjv31pj41ays87846kdx42VHRqNGBTFvUaXvdwByIqwGAKDaurdvGb/7%0A+XbRtW3z6FhSHHf995P4878/qvb8Ns2LssbzFtZNWA1A7Vm4eGkcd8ntKwXVfc8+OK468ycJVQXA%0A2khYDQBAtc37emnssen6mfF+W3esdljduCAV229YmhmXLS6P6fMWR+OCZf2sIyJ+fPXz1VoRffhu%0A3eLPJ+yUGR9986sx7NOZ1fwqAKiJq256JEaPn5IZp1Kp+OOlR8ZJP9sjwaqAfJTSg5Yc2boGAIBq%0Am1W2JEZ/MTcz3rRT66zw+vsc+6Pu0arZtyurX/14WlT4vDhAXnv+9Q9j8FPDss5d8YveccKhgmoA%0Aap+wGgCAGnng9c+zxtcctV20LC783jnbdiuJyw/ZKjOuqkrHnS+MrZP6AKg9fxr4TNZ4n902j/NP%0A+L+EqgFgbacNCAAANTL4jc/jmD02ii27tomIiI07tIwHL/hRXPz3d+LTFVp4NCpIxVE/3DCuOmyb%0AaNbk2x89//7a+Bg1aW5s0rFlfZYOQA28MmxMfDzuy6xzL709OjrtceEa3e+rN26pjbIAWIsJqwEA%0AqJHKqnScc/fbMeSiH0f7NsUREbHVBiXxnz7/F++MnxmjJs2NJRWV0bFNceyx6fqZa77xwgdfxbWP%0AjEyidABq4MW3qr+BLkBERIGW1eSoQYbV48ePj+nTp8e8efNi8eLFceihh2bemzZtWrRv3z654gAA%0A1gGTZn4dx9zyWtx22q6xRZc2ERFRUJCKXXu0i117tFvlnKqqdAx88ZO44d8fhVbVAPlv4pc2rgWg%0AfjWYsPr111+PBx98MN59991YsCD746XLh9XHHntstG7dOs4999zYd99967lKICndOrWNRSNui4VL%0AqwQgAPXk8+ll8bMbXo7jftQ9Tun5g+i6XvNVXrekvDJe+nBq/PW5MfHR5Ln1WyQAa+zvN/zie98v%0ASEW0Lm6UGc9bVOlncQBykvdh9RdffBGXXHJJfPDBBxERkU5n/z9fKvXt5wvS6XRMmzYtvvrqqzjv%0AvPPiwAMPjN///vfRtGnTeq0ZAGBdsbSiKv728rj428vjYuP2LWPbbiVR2rJJFDYqiLlfL43Js76O%0Ad8fPisXllbX63EffnhiPvj2xVu8JAAAkK6/D6hEjRsQvfvGLWLBgQaTT6axgOpVKrRRcT58+PSoq%0AKjLvPfPMMzF37ty46667olGjRiveHgCAWjR+2oIYP23B6i8EAGCtpGc1uSpIuoDvMnny5DjnnHNi%0A/vz5mXNNmzaNPffcM0477bSVguqIZSure/TokQm20+l0vPnmm3H77bfXZ+kAAAAAANRQ3q6svuaa%0Aa2LOnDmZ1dSnn356/OIXv4iWLVtGRMQ999yz0pwOHTrEk08+GQ8//HD8/ve/jyVLlkQ6nY6BAwfG%0AscceG6WlpfX6NVRHly5dYuzYsUmXAQAAAACQqLxcWf3uu+/G66+/ngmq+/TpE5deemkmqF6dI488%0AMu64444oKCiIVCoVS5cujX//+991WTIAAAAAADnIy7D6+eefzxzvscceccIJJ9T4HrvttlsccMAB%0AmXYhb7/9dq3VBwAAAABA7crLsPp///tf5vi4445b4/scffTRmeNPPvkkp5oAAAAAgO+WSqXW2hf1%0AIy/D6unTp2eOt9122zW+T/fu3SNi2caLc+bMybkuAAAAAADqRl6G1fPnz88ct2rVao3vs3yP68rK%0AypxqAgAAAACg7uRlWN2mTZvM8axZs9b4PtOmTYuIZR9BaN26da5lAQAAAABQR/IyrG7fvn3mePn+%0A1TX1xhtvZI47dOiQU00AAAAAwHcrSK29L+pHXobVu+66a+b43nvvjXQ6XeN7lJeXx9/+9rfMeOed%0Ad66V2gAAAAAAqH15GVbvv//+meMxY8bEH//4xxrf4ze/+U1MnDgxM95nn31qpTYAAAAAAGpf46QL%0AWJXtttsu9txzz3j99dcjIuLvf/97TJ8+Pa644oqsFiGrMmnSpLjuuuti6NChkUotW6O/ww47xE47%0A7VTndQMAAAAAVEc6nY6hQ4fGiy++GO+//35MmzYtysrKori4OEpLS2OrrbaKPffcM3r37h1FRUU1%0Auvf06dPj4YcfjjfffDPGjx8fZWVl0aZNm2jfvn388Ic/jEMPPTQ23njjOvrK1lxehtUREVdddVX8%0A/Oc/j/nz50c6nY7//Oc/8cILL8ROO+0Um2++eda1zz77bEyePDneeuuteOedd6KysjLTOqRp06bR%0At2/fJL4EAAAAAFhnpPR2rraRI0dGnz59Yty4cSu9V15eHvPnz48JEybEU089Ff3794++ffvGAQcc%0AUK1733fffXHTTTfF4sWLs87PmDEjZsyYER9++GEMHDgwTjzxxLj00ktrHITXpbxsAxIRseGGG8Yt%0At9wSTZs2zayQrqioiGHDhsV9992XuS6dTsfFF18cN910U7z99ttRUVGRea9Ro0bxhz/8IbbYYov6%0ALh8AAAAAYCVPPvlkHHvssasMqldl+vTpceGFF8Ztt9222mt///vfR79+/VYKqleUTqdj0KBBceqp%0Ap8bSpUurVUd9yNuwOiJit912iyFDhsRGG20U6XQ6E1pHRKRSqcxr+Q0Yvxm3bds27rnnnjjwwAOT%0AKB0AAAAAIMvw4cPjyiuvzFpwu/3228fNN98cr732Wnz44Yfx9ttvx8CBA2PffffNmnvrrbfGY489%0A9p33HjJkSPz973/PjIuLi+OXv/xlPP/88zFq1Kh4+eWXo2/fvlFSUpK55p133olrrrmmFr/C3OR1%0AWB0R0aNHj3jyySfj+uuvj6233joTRi//iojM8QYbbBCXXXZZPP/887HbbrslXD0AAAAAQERVVVVc%0Ac801UV5enjl3xhlnxEMPPRS9evWK9u3bR2FhYZSUlMRee+0VAwYMiOuuuy5rAW+/fv1i7ty5K917%0A9uzZcf3112fGLVu2jMGDB8fZZ58d3bp1i6KioujUqVOceOKJ8cQTT0S3bt0y1z7yyCPx3nvv1c0X%0AXUN527N6eY0aNYpDDjkkDjnkkCgrK4v3338/pk6dGvPnz4+Kiopo1apVtG3bNrbZZpvVbsAIAAAA%0AAFDfhg4dGmPHjs2M995777j00ku/d86RRx4Zn332Wdx7770RETF//vwYMmRInHnmmVnX3XvvvVFW%0AVpYZX3PNNbHZZput8p7t27ePO++8Mw499NBMu5Cbb745a1V2UhpEWL28Fi1axJ577pl0GQAAAADA%0AcgrssPi9nnvuuazxueeeW615Z555ZgwaNCgqKysjIuLVV1/NCqsrKiqy2oN07959ta2RN9poo/j5%0Az38egwYNioiIYcOGxaRJk2KDDTaoVk11Je/bgAAAAAAANHQjR47MHJeUlMTWW29drXklJSWx0UYb%0AZcaff/551vsjRoyIWbNmZca9e/fOah3yXQ466KCs8X/+859q1VOXhNUAAAAAAHWsVatW0a5duygo%0AKIjOnTvXaG6TJk0yx/Pnz89676233soaV3cfv6222ipatGiRGb/22ms1qqkuNLg2IAAAAAAADc1D%0ADz0UEcvadixYsKDa8yoqKmLSpEmZcWlpadb7y/fBTqVSsfnmm1frvgUFBbHJJptkNlf86KOPIp1O%0AV2tVdl3Jy7C6un9DayKVSsXHH39c6/cFAAAAALRwqK7GjRtHSUlJta9/4403ssLt7t27Z70/fvz4%0AzHG7du2iefPm1b73BhtskAmrFy5cGNOnT4/27dtXe35ty8vvoXQ6XScvAAAAAICGIp1Ox+233551%0Abu+9984aT58+PXNc06C5Xbt2WeOpU6fWsMLalZcrqyOWrYSuacC84hJ1ATUAAAAA0FDdf//9MWLE%0AiMy4efPmcfDBB2fGS5Ysia+//jozbt26dY3u36pVq6zx3Llz16zQWpKXYfXPfvazGl2/dOnSmDt3%0AbkyePDnTvyWVSkWnTp3immuuiWbNmtVFmQAAAAAAdeKdd96J66+/Puvc6aefntWzevmgOiJq1AIk%0AIlbKTVe8X33Ly7C6X79+azz3q6++iptvvjn+/e9/x5QpU+KWW26J++67L2tnSwAAAACgdiW4L99a%0AZ9SoUXH22WdHeXl55tw222wTp59+etZ1y78fEVFYWFij5zRunB0PV1RU1LDS2pWXPatz0alTp/jT%0An/4UF198caTT6fjoo4/i97//fdJlAQAAAACs1siRI+O0007L2lSxpKQkbrnlligqKsq6trKyMmu8%0AYpvk1SkoyI6Hq6qqalht7VrrwupvnHnmmbHjjjtGOp2Oxx9/PD744IOkSwIAAAAA+E6vv/56nHzy%0AyTFv3rzMuebNm8ddd90VnTp1Wun6Ro0aZY1rGjavuJJ6xTC8vq21YXVExPHHH585fvzxx5MrBAAA%0AAADgezzyyCNx1llnxcKFCzPnWrRoEffcc09ss802q5xTXFycNV6yZEmNnrni9UmH1XnZs7q2bL/9%0A9pnjd955J8FKAAAAAABWVlVVFTfeeGPcfffdWedLS0tj4MCBsdVWW33n3JYtW0ajRo0y7UDKyspq%0A9OwVN1Rs06ZNjebXtrU6rP5mZ8x0Oh3Tpk1LuBoAAAAAWHsV2GGxxhYtWhS/+tWv4oUXXsg637lz%0A57j77ruje/fu3zs/lUpFaWlpzJgxIyIiZs+eXaPnz5w5M2vctm3bGs2vbWt1G5Cvvvoqc7zizpgA%0AAAAAAEmZPXt2HH/88SsF1VtuuWX885//XG1Q/Y2uXbtmjqdMmVKjGqZOnZo5btSo0Sr7YtentTqs%0AfvrppzPH7dq1S7ASAAAAAIBlpkyZEsccc0x8+OGHWed79uwZ//jHP2qUZfbo0SNzvGDBgswq6+r4%0A7LPPMsddu3aNJk2aVHtuXVhrw+oRI0bEvffeG6lUKlKpVGy99dZJlwQAAAAArOOmTZsWJ5xwQkyY%0AMCHr/LHHHhsDBgyI5s2b1+h+2267bdZ45MiR1Zo3e/bsmDhxYma83Xbb1ei5dSEve1Yv376juior%0AK+Prr7+OmTNnxn//+994/PHHY8mSJZFOpyOVSsUBBxxQB5UCAAAAABERWlav3qJFi+L000+PyZMn%0AZ52/5JJL4swzz1yje+65555Z41deeSX222+/1c575ZVXssZ77LHHGj2/NuVlWL3PPvtEKsfv7m9C%0A6lQqFZtvvnn83//9Xy1VBwAAAABQc9dee2188sknmXEqlYqrr746jj766DW+Z/v27WPHHXeM4cOH%0AR8Sy1sgXXXTR926WWFVVFf/4xz8y4+bNm8e+++67xjXUlrxuA5JOp9foFbHsH3Q6nY6SkpK44YYb%0AEv5KAAAAAIB12UsvvRSPPvpo1rmLL744p6D6GyeccELmeOHChXH55ZdHZWXld15/6623xscff5wZ%0AH3HEETVuP1IX8jas/iZ0XtO5jRo1ip/85Cfxz3/+MzbeeONarAwAAAAAoGZuueWWrPFee+21xq0/%0AVnTAAQdk9a4eOnRonHvuuTF79uys68rLy6N///4xYMCAzLk2bdrE2WefXSt15Cov24Ccd955azSv%0AcePG0bx58+jYsWPssssu0apVq1quDAAAAABYlQI9q7/T66+/HmPGjMk699prr8Wmm266RvcbO3Zs%0A1jiVSsUNN9wQxxxzTMyaNSsiIl5++eXYZ599omfPntGlS5eYM2dOvPrqqzFjxozMvEaNGsUNN9wQ%0AJSUla1RHbVurwmoAAAAAgHyz4maGdaFbt24xaNCgOPXUU2P69OkRsWxDx2effXaV1zdp0iT++Mc/%0Axl577VXntVVXXrYBmTlzZqYhOAAAAABAQzZ58uR6eU6PHj3i2WefjZNOOilatmy5ymsKCgpin332%0AiX/9619x4IEH1ktd1ZWXK6sfe+yxuOmmm6Jt27ax7777xiGHHBI77LBD0mUBAAAAANTYnXfeWW/P%0AatGiRfTp0ycuvfTSGD58eEyaNCnmzJkTTZs2jc6dO8cOO+wQbdu2rbd6aiIvw+qXXnop0ul0zJw5%0AM4YMGRIdO3YUVgMAAAAAVFNRUVHsvvvusfvuuyddSrXlZVj9xRdfRCqVinQ6HRERvXr1SrgiAAAA%0AAOD7FKTssEhu8rJn9ddff5017tixY0KVAAAAAABQH/IyrN50002zxp9//nlClQAAAAAAUB/yMqw+%0A66yzIp1OR+r/f3SgPhuQAwAAAABQ//IyrO7Zs2f87ne/i8LCwkin0/Hss8/GlVdeGTNmzEi6NAAA%0AAABgFVKptfdF/cjLDRarqqriiCOOiO222y7+8Ic/xNtvvx2PP/54PPnkk7HZZpvFdtttF+3bt482%0AbdpEYWFhte976KGH1l3RAAAAAACssbwMq7fccsuscSqVinQ6HRUVFfHhhx/GRx99tEb3FVYDAAAA%0AAOSnvAyrv+lXvXzf6tR3rLdPp9Pfe68V7wMAAAAAQP7Jy7A64tsQenVhdHXvAwAAAADUnQJrRclR%0AXobVf//735MuAQAAAACAepSXYfUuu+ySdAkAAAAAANSjRMLqK6+8MiKW9ZP+wx/+kEQJAAAAAADk%0AkUTC6n/961+ZDQ+F1QAAAAAAJNYGJJ1OZwJrAAAAAKBhS4Wsj9wUJF0AAAAAAAAIqwEAAAAASJyw%0AGgAAAACAxCXWsxoAAAAAWHsUaFlNjqysBgAAAAAgccJqAAAAAAASJ6wGAAAAACBxifWsTqWWNbE5%0A8cQT6+15gwYNqpdnAQAAAMC6Rs9qcpXoBovpdDreeeedennON+E4AAAAAAD5RxsQAAAAAAASl+jK%0A6ohlq54BAAAAAFi3JRZWf9OaQx9pAAAAAAASX1m9yy67JF0CAAAAAJAje8aRKz2rAQAAAABInLAa%0AAAAAAIDECasBAAAAAEhc4j2rAQAAAICGr0DLanJkZTUAAAAAAIkTVgMAAAAAkLjEwupUyucCAAAA%0AAABYJrGe1el0WmANAAAAAGsJUR+5SiSsHjNmTBKPBQAAAAAgT+lZDQAAAABA4oTVAAAAAAAkTlgN%0AAAAAAEDiEttgEQAAAABYexTYYZEcWVkNAAAAAEDihNUAAAAAACROWA0AAAAAQOL0rAYAAAAAclag%0AZTU5srIaAAAAAIDECasBAAAAAEicsBoAAAAAgMTpWQ0AAAAA5CylZzU5srIaAAAAAIDECasBAAAA%0AAEicsBoAAAAAgMQJqwEAAAAASJwNFgEAAACAnBWEHRbJjZXVAAAAAAAkTlgNAAAAAEDihNUAAAAA%0AACROz2oAAAAAIGcpLavJkZXVAAAAAAAkTlgNAAAAAEDihNUAAAAAACROz2oAAAAAIGcFelaTIyur%0AAQAAAABInLAaAAAAAIDECasBAAAAAEicsBoAAAAAgMTZYBEAAAAAyFlByg6L5MbKagAAAAAAEies%0ABgAAAAAgccJqAAAAAAASp2c1AAAAAJAzLavJlZXVAAAAAAAkTlgNAAAAAEDihNUAAAAAACROz2oA%0AAAAAIGcFmlaTIyurAQAAAABInLAaAAAAAIDECasBAAAAAEicsBoAAAAAgMTZYBEAAAAAyJn9FcmV%0AldUAAAAAACROWA0AAAAAQOKE1QAAAAAAJE7PagAAAAAgZ1bFkivfQwAAAAAAJE5YDQAAAABA4oTV%0AAAAAAAAkTs9qAAAAACBnqVQq6RJo4KysBgAAAAAgccJqAAAAAAASJ6wGAAAAACBxwmoAAAAAABJn%0Ag0UAAAAAIGe2VyRXVlYDAAAAAJA4YTUAAAAAAIkTVgMAAAAAkDg9qwEAAACAnBWkdK0mN1ZWAwAA%0AAACQOCurAQAAAADyxMSJE6N3795RXl4e5513Xpx//vnVnnvOOefEiy++uEbPfeCBB2KnnXZao7m1%0AxcpqAAAAAIA8UFlZGX369Iny8vI1mj9mzJharqh+WVkNAAAAAORMx+rc/e53v4t33313jebOnz8/%0Avvzyy1quqH4JqwEAAAAAEtavX78YPHjwGs9fcVX1gw8+GDvuuGOuZdUrYTUAAAAAQELKysqiT58+%0A8dxzz+V0n9GjR2eOU6lUbLrpprmWVu+E1QAAAAAACRg9enRceOGFMXHixJzvtfzK6i5dukSLFi1y%0Avmd9E1YDAAAAANSj2bNnx2233Rb//Oc/o6KiInO+tLQ0Zs+evUb3XD6s3myzzXKuMQkFSRcAAAAA%0AADR8qdTa+6pNb7zxRuy///7xwAMPZAXVu+yySwwcOHCN7llRURHjxo3LjIXVAAAAAAB8r08//TQW%0ALFiQGRcXF8cVV1wRgwYNijZt2qzRPceNGxdLly7NjBtqWK0NCAAAAABAPUulUtG7d++46KKLokuX%0ALjnda/kWIBHCagAAAAAAVqOwsDAOPvjgOPXUU2OLLbaolXsuH1a3aNEiunTpEmPGjInHH388/ve/%0A/8XkyZNj0aJFUVpaGhtuuGH07Nkzfvazn0VJSUmtPL+2CKsBAAAAgJylaru581rquOOOi+OOO65W%0A7zl69OjMcUlJSZx11lnx8ssvr3TdtGnTYtq0aTFs2LAYMGBAnHfeeXHyySfXai250LMaAAAAAKAB%0AW35l9eTJk1cZVK9owYIF0a9fv7j88sujsrKyLsurNiurAQAAAAAaqKlTp8bcuXNXOt+zZ8/4+c9/%0AHltssUWUlpbGnDlzYvjw4XH//ffH8OHDM9c9/vjjUVpaGpdffnk9Vr1qVlYDAAAAADRQy7cAiYgo%0ALi6O/v37x5133hn77LNPdOjQIYqKiqJ9+/Zx4IEHxoMPPhiXXXZZVtuWe++9N9566636Ln0lwmoA%0AAAAAIGcFa/Ern7Vs2TIOOuig2G677WK99daLfv36Re/evb93zmmnnRannHJK1rm//OUvdVlmtWgD%0AAgAAAADQQO20006x00471XjeBRdcEI899limhch7770XX375ZXTu3LmWK6y+fP/FAAAAAAAAtay4%0AuDgOOOCArHNvvvlmQtUsI6wGAAAAAFgHbbvttlnjL774IqFKlhFWAwAAAACsg9q2bZs1njNnTkKV%0ALKNnNQAAAACQs1QqlXQJ5KioqCjR5wurAQAAAAAaqEWLFsXMmTNj1qxZkUqlVmrt8X1mzZqVNS4p%0AKant8mpEWA0AAAAA0ACVlZXFjjvumBl37tw5XnrppWrPHzVqVNZ4iy22qLXa1oSe1QAAAAAADVCL%0AFi2ic+fOmfGXX34Z48ePr9bc8vLyePHFFzPjwsLCrOA7CcJqAAAAACBnqbX4lc969uyZNb7//vur%0ANW/IkCExbdq0zLhXr17RqlWr2iytxoTVAAAAAAAN1FFHHZW1ueWQIUNi2LBh3ztn5MiR8ac//Skz%0ALiwsjDPPPLPOaqwuYTUAAAAAQAO12WabxRFHHJEZV1RUxFlnnRVPPPFEpNPprGvT6XQ88sgjcfLJ%0AJ8fixYsz588+++zo0aNHvdX8XWywCAAAAADQgPXp0yfGjh0bH3zwQURELFy4MC677LIYMGBA7Lbb%0AbtGmTZuYMWNGvPnmmzFlypSsuYcddlicc845SZS9EmE1AAAAAJCz5VtRUL+aNWsWd999d1x++eXx%0A8ssvZ85PmDAhJkyYsMo5BQUFceKJJ8bll1+eN//shNUAAAAAAA1c69at44477oinn3467rnnnvjo%0Ao49WeV1hYWH88Ic/jPPOOy+22Wabeq7y+wmrAQAAAADyQJcuXWLs2LE53aN3797Ru3fvmDp1aowY%0AMSJmzJgRCxcujJKSklh//fVjxx13jFatWtVSxbUrlV6xyzZrpekLypMuAepEo4KIts0LM+NZX5dH%0AZVWCBUEdaFbUKOkSoM4UpCKaFX275/fCpVVR5adT1jLtdrsg6RKgTmzevUO89+hVmfEOh18Xoz+b%0AmmBFUDcWjbgt6RIajEdGTln9RQ3UEdt2TLqEdULB6i8BAAAAAIC6pQ0IAAAAAJAzq2LJle8hAAAA%0AAAASJ6wGAAAAACBxwmoAAAAAABKnZzUAAAAAkLNUKpV0CTRwVlYDAAAAAJA4YTUAAAAAAIkTVgMA%0AAAAAkDg9qwEAAACAnOlYTa6srAYAAAAAIHHCagAAAAAAEiesBgAAAAAgccJqAAAAAAASZ4NFAAAA%0AACBnKTsskiMrqwEAAAAASJywGgAAAACAxAmrAQAAAABInJ7VAAAAAEDOCkLTanJjZTUAAAAAAIkT%0AVgMAAAAAkDhhNQAAAAAAidOzGgAAAADIWUrLanJkZTUAAAAAAIkTVgMAAAAAkDhhNQAAAAAAiRNW%0AAwAAAACQOBssAgAAAAA5S4UdFsmNldUAAAAAACROWA0AAAAAQOKE1QAAAAAAJE7PagAAAAAgZykt%0Aq8mRldUAAAAAACROWA0AAAAAQOKE1QAAAAAAJE7PagAAAAAgZwWhaTW5sbIaAAAAAIDECasBAAAA%0AAEicsBoAAAAAgMQJqwEAAAAASJwNFgEAAACAnKXsr0iOrKwGAAAAACBxwmoAAAAAABInrAYAAAAA%0AIHF6VgMAAAAAOdOzmlxZWQ0AAAAAQOKE1QAAAAAAJE5YDQAAAABA4vSsBgAAAABylgpNq8mNldUA%0AAAAAACROWA0AAAAAQOKE1QAAAAAAJE5YDQAAAABA4mywCAAAAADkrMD+iuTIymoAAAAAABInrAYA%0AAAAAIHHCagAAAAAAEqdnNQAAAACQs1RoWk1urKwGAAAAACBxwmoAAAAAABInrAYAAAAAIHF6VgMA%0AAAAAOUtpWU2OrKwGAAAAACBxwmoAAAAAABInrAYAAAAAIHHCagAAAAAAEmeDRQAAAAAgZ6mwwyK5%0AsbIaAAAAAIDECasBAAAAAEicsBoAAAAAgMTpWQ0AAAAA5KxAy2pyZGU1AAAAAACJE1YDAAAAAJA4%0AYTUAAAAAAInTsxoAAAAAyFkqNK0mN1ZWAwAAAACQOGE1AAAAAACJE1YDAAAAAJA4YTUAAAAAAImz%0AwSIAAAAAkLOU/RXJkZXVAAAAAAAkTlgNAAAAAEDihNUAAAAAACROz2oAAAAAIGdaVpMrK6sBAAAA%0AAEicsBoAAAAAgMQJqwEAAAAASJye1QAAAABAzgpSulaTGyurAQAAAABInLAaAAAAAIDECasBAAAA%0AAEicsBoAAAAAgMTZYBEAAAAAyJntFcmVldUAAAAAACROWA0AAAAAQOKE1QAAAAAAJE7PagAAAAAg%0Ad5pW14qJEydG7969o7y8PM4777w4//zza3yP6dOnx8MPPxxvvvlmjB8/PsrKyqJNmzbRvn37+OEP%0AfxiHHnpobLzxxnVQfW6E1QAAAAAAeaCysjL69OkT5eXla3yP++67L2666aZYvHhx1vkZM2bEjBkz%0A4sMPP4yBAwfGiSeeGJdeemkUFRXlWnat0QYEAAAAACAP/O53v4t33313jef//ve/j379+q0UVK8o%0AnU7HoEGD4tRTT42lS5eu8fNqm7AaAAAAACBh/fr1i8GDB6/x/CFDhsTf//73zLi4uDh++ctfxvPP%0APx+jRo2Kl19+Ofr27RslJSWZa95555245pprcqq7NgmrAQAAAICcpdbiv+pSWVlZXHDBBXHfffet%0A8T1mz54d119/fWbcsmXLGDx4cJx99tnRrVu3KCoqik6dOsWJJ54YTzzxRHTr1i1z7SOPPBLvvfde%0ALl9CrRFWAwAAAAAkYPTo0XHYYYfFc889l9N97r333igrK8uMr7nmmthss81WeW379u3jzjvvjKZN%0Am2bO3XzzzTk9v7YIqwEAAAAA6tHs2bPjd7/7XRxxxBExceLEzPnS0tIa36uioiIee+yxzLh79+5x%0A4IEHfu+cjTbaKH7+859nxsOGDYtJkybV+Nm1TVgNAAAAAFBP3njjjdh///3jgQceiIqKisz5XXbZ%0AJQYOHFjj+40YMSJmzZqVGffu3TtSqdW3LjnooIOyxv/5z39q/OzaJqwGAAAAAKgnn376aSxYsCAz%0ALi4ujiuuuCIGDRoUbdq0qfH93nrrrazxbrvtVq15W221VbRo0SIzfu2112r87NrWOOkCAAAAAICG%0ArxqLeVlOKpWK3r17x0UXXRRdunRZ4/uMHTs2656bb755teYVFBTEJptsktlc8aOPPop0Ol2tVdl1%0ARVgNAAAAAFBPCgsL4+CDD45TTz01tthii5zvN378+Mxxu3btonnz5tWeu8EGG2TC6oULF8b06dOj%0Affv2Ode0poTVAAAAAAD15Ljjjovjjjuu1u43ffr0zHFNg+Z27dpljadOnZpoWK1nNQAAAABAA7Rk%0AyZL4+uuvM+PWrVvXaH6rVq2yxnPnzq2NstaYldUAAAAAQM60rK5/ywfVEVGjFiAREc2aNfve+9U3%0AK6sBAAAAABqg8vLyrHFhYWGN5jdunL2WuaKiIueaciGsBgAAAABogCorK7PGqVTN1rcXFGTHw1VV%0AVTnXlAthNQAAAABAA9SoUaOscU3D5hVXUhcVFeVcUy70rAYAAAAAcqdpdb0rLi7OGi9ZsqRG81e8%0APumw2spqAAAAAIAGqGXLllmrq8vKymo0f8UNFdu0aVMbZa0xYTUAAAAAQAOUSqWitLQ0M549e3aN%0A5s+cOTNr3LZt21qpa00JqwEAAAAAGqiuXbtmjqdMmVKjuVOnTs0cN2rUKDp16lRrda0JYTUAAAAA%0AQAPVo0ePzPGCBQtixowZ1Z772WefZY67du0aTZo0qdXaakpYDQAAAADkLLUW/5XPtt1226zxyJEj%0AqzVv9uzZMXHixMx4u+22q82y1oiwGgAAAACggdpzzz2zxq+88kq15q143R577FFLFa05YTUAAAAA%0AQAPVvn372HHHHTPjp59+OmbNmvW9c6qqquIf//hHZty8efPYd99966zG6hJWAwAAAAA0YCeccELm%0AeOHChXH55ZdHZWXld15/6623xscff5wZH3HEEdG8efM6rbE6hNUAAAAAQM5SqbX3le8OOOCArN7V%0AQ4cOjXPPPTdmz56ddV15eXn0798/BgwYkDnXpk2bOPvss+ut1u/TOOkCAAAAAABYc6lUKm644YY4%0A5phjMi1AXn755dhnn32iZ8+e0aVLl5gzZ068+uqrMWPGjMy8Ro0axQ033BAlJSVJlZ5FWA0AAAAA%0A0MB169YtBg0aFKeeempMnz49IiIWLVoUzz777Cqvb9KkSfzxj3+Mvfbaqz7L/F7agAAAAAAArAV6%0A9OgRzz77bJx00knRsmXLVV5TUFAQ++yzT/zrX/+KAw88sJ4r/H5WVgMAAAAAOWsArZ3zXpcuXWLs%0A2LE53aNFixbRp0+fuPTSS2P48OExadKkmDNnTjRt2jQ6d+4cO+ywQ7Rt27aWKq5dwmoAAAAAgLVM%0AUVFR7L777rH77rsnXUq1aQMCAAAAAEDihNUAAAAAACROWA0AAAAAQOL0rAYAAAAAcmeHRXJkZTUA%0AAAAAAIkTVgMAAAAAkDhhNQAAAAAAidOzGgAAAADIWUrTanJkZTUAAAAAAIkTVgMAAAAAkDhhNQAA%0AAAAAidOzGgAAAADIWUrLanJkZTUAAAAAAIkTVgMAAAAAkDhhNQAAAAAAiRNWAwAAAACQOBssAgAA%0AAAA5s78iubKyGgAAAACAxAmrAQAAAABInLAaAAAAAIDE6VkNAAAAAORO02pyZGU1AAAAAACJE1YD%0AAAAAAJA4YTUAAAAAAInTsxoAAAAAyFlK02pyZGU1AAAAAACJE1YDAAAAAJA4YTUAAAAAAIkTVgMA%0AAAAAkDgbLAIAAAAAOUvZX5EcWVkNAAAAAEDihNUAAAAAACROWA0AAAAAQOL0rAYAAAAAcqZlNbmy%0AshoAAAAAgMQJqwEAAAAASJywGgAAAACAxAmrAQDIC+MnzYiOe14U7Xa7IP408JmkywEAoKZSa/GL%0AemGDRaDBqaiojKdfGRnPDx0VI8dMillzyqKyqirat20VW27SJX7yo23ioH22i8LGjZIuFYBqqqys%0Ail9cfX8sLa9MuhQAlrP1Jl3iv/ddGkWFy+KDbX76m5g8ZXa15++/x5Zx6H47xM5bbxTrt20ZTZsU%0Axsw5ZfHhJ1/Es6+NiiHPvhMLFy+tq/IBaGCE1UCD8u6oz+PiPzwYE7+cudJ7k6bMjklTZsezr34Q%0AN97zTNzU97jYeZvuCVQJQE1d9Mch8caI8UmXAcByigobxx3XnJgJqmtikw3bx52/Oym223yDld7r%0AtH6b6LR+m9h/z62iz1kHxS//8FA88+oHtVEyAA2cNiBAg/Hsqx/Ezy+4bZVB9YomT5kdP7/wr/H3%0Af71eD5UBkIvL/vxoDHzEn9cA+abvWb1jix90qvG8nbfeKF4cdNkqg+oVtSttGQ/8+cz47Xk/XZMS%0AAVjLWFldj9LpdAwdOjRefPHFeP/992PatGlRVlYWxcXFUVpaGltttVXsueee0bt37ygqKkq6XMgr%0AH4/7Mi743d+jorIqc26f3beIXxzdM3rusFEUFTaOTyZMi7sefTPue+z1qKysisrKqrj6L/+KHht2%0AiN23/0GC1QOwKgu+XhQXXvdgPPnyyKRLAWAFu27TPc49bt8az2vftlX886azokWzJplzw0aOj5vu%0AeyGGffBZLFy0NLp1ahuH7b9jnH/CvtG8eNl1vzxp/xgzfkr889l3au1rAKDhEVbXk5EjR0afPn1i%0A3LhxK71XXl4e8+fPjwkTJsRTTz0V/fv3j759+8YBBxyQQKWQn/r8+eGsPqa/PPkncdGpB0SjgohW%0AzQsjImKbTbvENRf+LPbYcZM4o++9mcD60n4PxisP9tXDGiCPjPrkizitz9/i8y9mJF0KACto1rQo%0ABlx9QjRqVPMPY//hksOjpHXzzPgfT7wZv/zDQ1FVlc6c+3TitLh+4DPx/Bsfxr9vvzATbP/psqPi%0A+Tc/jjnzvs79iwASkbITITnSBqQePPnkk3HssceuMqhelenTp8eFF14Yt912Wx1XBg3D/0aOjxEf%0AT8yM99ixR1x06nf/MmffH24ZJ/1sz8z4i6lz4oXXP6zTGgGonllzy+LyPz8c+5/y56ygul1JiwSr%0AAmB51174s+jetV2N53VYr3Ucss/2mfEnE6bGxf0GZwXVyxvx8aT4/R1PZsatWhTHsQftWvOCAVhr%0ACKvr2PDhw+PKK6+MioqKzLntt98+br755njttdfiww8/jLfffjsGDhwY++6b/RGrW2+9NR577LH6%0ALhnyzhP/fS9rfO7x/7faOUf1zv4hd+g7Y2u1JgBq7pVhY2KXI66Nex8ZmtXWaa+desTjt52TYGUA%0AfGPvXTeLU4/4UUREVFZWxYtvja723P1+uEXWauy//P2/WX/er8pDTw2LyuWu2XvXzWtYMQBrE2F1%0AHaqqqoprrrkmysvLM+fOOOOMeOihh6JXr17Rvn37KCwsjJKSkthrr71iwIABcd1110Uq9e1HJvr1%0A6xdz585NoHrIH8uvqm7Vojh2337j1c7ZqEv2SpBJU2bVel0A1MyYz6fE/LJFmXGzpkVx7YWHxrN3%0Anh9t2zT/npkA1IdWLYrj1l8flxn/9YEX451Rn1d7/hY9OmeNn3lt1GrnzFuwKGbOLcuMN+zcttrP%0AA2Dto2d1HRo6dGiMHfvtas699947Lr300u+dc+SRR8Znn30W9957b0REzJ8/P4YMGRJnnnlmndYK%0A+eypgRfHZ5NnxOhxX0XZoiVRULD637MtWVqeNdY1CyB/pFKp+Nn/7RB9zzooNuzctlp/rgNQ9264%0A7Mjo3L4kIiLGfDYl/nDn0/HLk/av9vw+Nz4SC5eUx1Y9OscGHdtWu/d0cZPCzHF61R1DgAYi5T++%0AyZGwug4999xzWeNzzz23WvPOPPPMGDRoUFRWLttM7tVXXxVWs04rKCiIH3RrHz/o1r7ac0Z98kXW%0AuFuXmvfcA6B2FTVuHEf8ZKc4+9i9Y5tNuyZdDgDLOWjvbeOoXrtERERFRWWcc80/YsnSitXMWtnE%0AL2fFxC+r/6nGDTuvF61aFGfGNt4FWLcJq+vQyJEjM8clJSWx9dZbV2teSUlJbLTRRpkNGT//vPof%0AuwKWuWvwy1nj/ffcKqFKAPjGqUf8KNMHFYD8sV5Ji7jpyqMz41v+/t8Y8fGkenn2BSfslzV+5tUP%0A6uW5AOQnn7msQ61atYp27dpFQUFBdO7cefUTltOkSZPM8fz582u7NFhrLV5SHn3+PCReHTYmc26n%0ArTeKH++yWYJVAQBA/rq5zzGxXknLiIj46NMv4/qBz9T5MwsKUvGr0w+IUw7fM3Pu8y9mxENPD6vz%0AZwOQv6ysrkMPPfRQRERUVFTEggULqj2voqIiJk369rfYpaWltV4brC0qK6ti4aKl8dkXM+L5N0fH%0A7YNfjS+mzsm836VDadxx7SkJVggAAPnrmIN2jd49t42IiKXlFXH21f+I8orKWn9OQUEqGjdqFF07%0AlsaPd94kTj9yr9h8406Z9+fM+zqOvuiONWo9AuQPLavJlbC6HjRu3DhKSkqqff0bb7yRFW537969%0ALsqCtcKxF98Rbwz/dJXv7fvDLeK6i46IdqUt67kqAADIf53bt4l+Fx+eGff/2/Mr7f1SW27uc0yc%0AcMgPV/nesJHj48LfPxSfTJhWJ88GoOHQBiTPpNPpuP3227PO7b333glVA/nvy2lzVnm+ZfOmsWWP%0ALmEzcQAAWLXbfnN8tG7ZLCIiRo6ZHDfe+586e1aXDqv+xPDS8op458MJdfZcABoWYXWeuf/++2PE%0AiBGZcfPmzePggw9OsCLIX+l0OqZMn7fK9xZ8vTj+Muj5+PExv4+b//afSKfF1gAA8I0zjvpx9Pz/%0A+7osWVoe51z9j6iorKqz53XpsOpPGxcVNo7zjts33hzcJ/58+VFRVOgD4ADrMv8vkEfeeeeduP76%0A67POnX766bXSs7ogFZHSOIi1THlFVdz3x1Njt627RdvWzWP2/K/j5XfHxd8efT1ee+eT/39NZdz0%0At+dizvyv47qLDl/NHSE/Ffjzm7XYd/18kkr53mftsXn3DkmXAFm6diyNa84/JDO+77HXI52uWuX3%0AaruSFlnjH2zQLloUF0VERPeu62W9t+J4ebf947/x+RczY878r6N5cZPYdKMOcfA+28V+P9wyIiIK%0ACgritCP2ik26tY/L//zwGn9tADRsqbTlhnlh1KhRccopp2T1qt5mm23igQceiKKiogQrg4bp9sGv%0AxsXXZ/+Q+8Rt58T+e2yRUEUAfJ+JX82KzXr/NjPu+4tecdVZvROsCGDtlE5HLK2MTLu8VEQUNfru%0AXx6WV0ZULpcaFDWq3V8mVlZFlK+woLtxwbIX0PCMnvJ10iXUmc07Nk+6hHWCP/7zwMiRI+O0007L%0ACqpLSkrilltuEVTDGjr76B/HxSfvl3XuxvteSKgaAADID5XpyNrXpfB7gur60GgVwXRl1bJQHYB1%0Aj7A6Ya+//nqcfPLJMW/et313mzdvHnfddVd06tQpwcqg4bvyjF5R3LQwM35jxPj4etGSBCsCAIDk%0AVKUjKpZbxdy4ID9aLjVaoYZ0hI3SAdZRelYn6JFHHomrr746ysvLM+datGgRd999d2yzzTa1+qyZ%0AZeV6VrNWapSKaNPs20B67sLy5T6mWBA7brlhvD7804iIqKysivfGToktenSu/0IhB8WFjZIuAepM%0AKhVRXLjy+onyynQsXFp3G31BfdrzmD8kXQJERMRpR+wVpx25V2ZcUZUdXlfH0srs8fJtQY745R3x%0A2eSZa1TbFb/oHT/dZ/vM+KI/Domh736yRveC2vbeo1clXQKsM4TVCaiqqoobb7wx7r777qzzpaWl%0AMXDgwNhqq61q/5l+Nc1aoLKyKsorKqNpk2/D6RU/H1KZXvaxwW+UlrTMer9sUXnU4SbnUCeq/PnN%0AWuy7PuaXTvveZ+0x+rOpSZcAERExY05Znd7/s8kzY/RnUyOVSkXTosaxaEn56if9f+MmTs8az5r7%0AtX93oAFKhZWS5EZYXc8WLVoUv/rVr+KFF7J753bu3Dnuvvvu6N69e0KVQX4aN3Fa/PqmR2PylFkx%0AZfrc+MUx+8RlZ1Z/w6158xdmjdu2sSECAADUtnQ64qY+x0TbNi2ja8eSePKlkXHGr++r9vySVtk/%0Ap8+cW7fBOgD5SVhdj2bPnh1nnHFGfPjhh1nnt9xyy7jzzjujXbt2CVUG+atNq2bx5nufZsYvvPFh%0AtcPq8orKGPHxhMy4eXGT6NS+pLZLBACABuH6gc/E9QOfqdGcy884MK4488DMeJuf/iYmT5kdERGb%0Ad++Q1R5h6027RrOmRRERsc9um0dRYeNYWl5Rrefsvv3GWeNPPreqGmBdZIPFejJlypQ45phjVgqq%0Ae/bsGf/4xz8E1fAd1itpGZtv/O1mo598PjVef3dsteY+8MSbMb9scWbcc7fNoqjQ7+gAAKC2pVIR%0Aw0d9nhmXtmkePz9w52rN/cmeW8Vm3TtmxsM/mhBTZsyr9RoByH/C6nowbdq0OOGEE2LChAlZ5489%0A9tgYMGBANG+uLQF8n+MO+WHW+Dc3PxbzFiz63jnvfzwx/njnU5lxKpWKs47Zp07qAwAAIv713/ey%0Axr8+56fRZTWfbNyw83rxl6uOzTp386AXvuNqIN+lUmvvi/ohrK5jixYtitNPPz0mT56cdf6SSy6J%0A3/72t9GoUaOEKoOG45iDdostenTOjMdPmh7H/PKv8cnnU1a6tqKiMh544s04+pcDYtHipZnzJx22%0AZ2yz2Qb1Ui8AAKyL3n5/fPxn6KjMuF1py3jyzgtj121WvTfTwXtvFy/87ZJYv22rzLlnXxsVT708%0Ass5rBSA/+Tx8Hbv22mvjk08+yYxTqVRcffXVcfTRRydYFTQsjRs3ijt+d3Iccd6tMX3W/IiI+OjT%0AL2P/k2+IXbbtHrtsuUE0bVIYX06bGy++PSam/f9rvvF/e2wVvznv0AQqBwCAdcu519wfT9/1y0xb%0Ajw07rxf/uefiGP7RhHh31IQoW7gk1m/bMvbcsUds1CW7Hea7H06I0/v+LYmyAcgTwuo69NJLL8Wj%0Ajz6ade7iiy8WVMMa6NZ5vfjnX86Nc387KD4e91VERKTT6Rj2/vgY9v74Vc5JpVJx5tE947Izekej%0ARj5IAgAAdW32vK/jkHP+EgOvPTn22nnTzPkdt9wwdtxyw++c99BTw+KSPw6ORUvK66FKAPKVsLoO%0A3XLLLVnjvfbaK84888yEqoGGr3vX9ePxOy6K+x9/I+595LX4YursVV5XVNgo9tl9yzjvhP1i6027%0A1nOVAKyJbp3axqIRt8XCpVVRlU66GgByMX3Wgjj03NvimIN2jfOO2ydrw/TlVVRUxtDhn0b/vz0X%0Arw//tJ6rBCAfpdLptP8cqAOvv/56nHbaabV2v7Fjx+Y0f/oCv51m7fPphGnx4dhJsWjhoigvr4jS%0ANs2jtG2b2GHLjaK4aVHS5UGtaVZkfwPWXgWpiGZF3376RVjN2qjdbhckXQLUic27d4j3Hr0qM97h%0A8Oti9GdTV7pug05tY+etNoz127aK4iaFMWf+wvhy2px4+/3xMf/rxfVZMqyRRSNuS7qEBuOTqQuT%0ALqHObNKhWdIlrBOsrK4jr7zyStIlwFqvx4btY7Pu7aNt88LMuVlfl0dlVYJFAQAAWSZ9NSsmfTUr%0A6TIAaAA0ca0jkydPTroEAAAAAIAGw8rqOnLnnXcmXQIAAAAAQIMhrAYAAAAAcpdKugAaOm1AAAAA%0AAABInLAaAAAAAIDECasBAAAAAEicntUAAAAAQM5SmlaTIyurAQAAAABInLAaAAAAAIDECasBAAAA%0AAEicntUAAAAAQM5SWlaTIyurAQAAAABInLAaAAAAAIDECasBAAAAAEicsBoAAAAAgMTZYBEAAAAA%0AyJn9FcmVldUAAAAAACROWA0AAAAAQOKE1QAAAAAAJE7PagAAAAAgd5pWkyMrqwEAAAAASJywGgAA%0AAACAxAmrAQAAAABInJ7VAAAAAEDOUppWkyMrqwEAAAAASJywGgAAAACAxAmrAQAAAABInJ7VAAAA%0AAAD16JBDDokxY8as0dxXX301OnToUMsV5QdhNQAAAACQs5T9FaulvLw8xo8fn3QZeUkbEAAAAACA%0AejJu3LgoLy9Puoy8ZGU1AAAAAEA9WbH9x2uvvRbt27dPqJr8YmU1AAAAAEA9GT16dOa4TZs2gurl%0AWFkNAAAAAORMy+rqWT6s3myzzRKsJP9YWQ0AAAAAUE8++eSTzLGwOpuwGgAAAACgHnz11Vcxd+7c%0AzFhYnU1YDQAAAABQD5ZvARIhrF6RntUAAAAAQO40rV6tMWPGZI4LCwtj4403TrCa/COsBgAAAACo%0AB8uH1d27d4+ioqJ4991346mnnorhw4fHV199FUuXLo22bdvGJptsEj179oxDDz00mjVrlmDV9UdY%0ADQAAAABQD5ZvA1JYWBjHHHNMvPfeeytdN2XKlJgyZUq8+uqrMWDAgLj88svj4IMPrs9SEyGsBgAA%0AAACoY2VlZfHFF19kxh9++GG15s2YMSMuvfTSGDduXFx00UV1VV5eEFYDAAAAANSxMWPGRDqdzjpX%0AUFAQBx54YBxxxBHxgx/8IFq3bh0zZsyIYcOGxd/+9rf45JNPMtfecccd0a5duzj++OPru/R6U5B0%0AAQAAAABAw5dai/+qDcv3q46IKC0tjXvvvTduvPHG2H333aNdu3ZRVFQUnTt3jsMOOyyeeOKJOOGE%0AE7Lm9OvXLz7//PNaqScfCasBAAAAAOpYhw4d4oADDogtt9wy1ltvvbjtttti9913/87rCwoK4qqr%0Aroqf/OQnmXMVFRXx17/+tT7KTYQ2IAAAAAAAdWy//faL/fbbr8bz+vTpEy+99FKUl5dHRMTzzz8f%0AS5YsiSZNmtR2iYmzshoAAAAAIE916NAhdtttt8x4yZIl8d577yVYUd0RVgMAAAAAOUul1t5X0rbd%0Adtus8RdffJFQJXVLWA0AAAAAkMfatm2bNZ4zZ05CldQtYTUAAAAAQB5Lp9NZ46KiooQqqVs2WAQA%0AAAAAqGNlZWUxe/bsmDlzZjRr1iw222yzas+dPXt21rhNmza1XF1+EFYDAAAAADnLg9bOeWvMmDFx%0AyCGHZMa77LJL/OMf/6j2/FGjRmWNt9hii1qrLZ9oAwIAAAAAUIe6d+8ehYWFmfH7778f8+fPr9bc%0AOXPmxLBhwzLjtm3bRo8ePWq9xnwgrAYAAAAAqENFRUWxxx57ZMZLly6NIUOGVGvuXXfdFYsXL86M%0AjzrqqEil1s517MJqAAAAAIA6dtRRR2WNb7/99hg3btz3zvnvf/8b9913X2bcunXrOP744+uivLwg%0ArAYAAAAAqGP77rtv1urqsrKyOOmkk+K1115b6dry8vK466674sILL4yqqqrM+T59+sR6661XL/Um%0AwQaLAAAAAEDO1tLOFLXqT3/6UxxzzDExadKkiIiYOXNmnHHGGbHZZpvFTjvtFM2bN48pU6bE66+/%0AHrNnz86ae/7558ehhx6aQNX1R1gNAAAAAFAP1ltvvRg0aFBcdNFF8f7772fOjxkzJsaMGbPKOUVF%0ARXHhhRfG6aefXk9VJkcbEAAAAACAetKpU6d44IEH4pprrokNN9zwO68rLi6OXr16xb///e91IqiO%0AsLIaAAAAAKBeNW7cOI4++ug4+uijY+LEifHBBx/ErFmzYsmSJVFaWhodO3aMHXfcMYqLi5MutV4J%0AqwEAAACAWqBp9Zro1q1bdOvWLeky8oI2IAAAAAAAJE5YDQAAAABA4oTVAAAAAAAkTs9qAAAAACBn%0AKS2ryZGV1QAAAAAAJE5YDQAAAABA4oTVAAAAAAAkTlgNAAAAAEDibLAIAAAAAOTM/orkyspqAAAA%0AAAASJ6wGAAAAACBxwmoAAAAAABKnZzUAAAAAkLOUptXkyMpqAAAAAAASJ6wGAAAAACBxwmoAAAAA%0AABKnZzUAAAAAkLNUaFpNbqysBgAAAAAgccJqAAAAAAASJ6wGAAAAACBxwmoAAAAAABJng0UAAAAA%0AIHf2VyRHVlYDAAAAAJA4YTUAAAAAAIkTVgMAAAAAkDg9qwEAAACAnGlZTa6srAYAAAAAIHHCagAA%0AAAAAEiesBgAAAAAgcXpWAwAAAAA5S2laTY6srAYAAAAAIHHCagAAAAAAEiesBgAAAAAgccJqAAAA%0AAAASZ4NFAAAAACBnqbDDIrmxshoAAAAAgMQJqwEAAAAASJywGgAAAACAxOlZDQAAAADkTstqcmRl%0ANQAAAAAAiRNWAwAAAACQOGE1AAAAAACJ07MaAAAAAMiZltXkyspqAAAAAAASJ6wGAAAAACBxwmoA%0AAAAAABInrAYAAAAAIHE2WAQAAAAAcpaywyI5srIaAAAAAIDECasBAAAAAEicsBoAAAAAgMTpWQ0A%0AAAAA5CwVmlaTGyurAQAAAABInLAaAAAAAIDECasBAAAAAEicntUAAAAAQM5SWlaTIyurAQAAAABI%0AnLAaAAAAAIDECasBAAAAAEicsBoAAAAAgMQJqwEAAAAASJywGgAAAACAxAmrAQAAAABInLAaAAAA%0AAIDENU66AAAAAACg4Uulkq6Ahs7KagAAAAAAEiesBgAAAAAgccJqAAAAAAASp2c1AAAAAJCzVGha%0ATW6srAYAAAAAIHHCagAAAAAAEiesBgAAAAAgccJqAAAAAAASZ4NFAAAAACBnKfsrkiMrqwEAAAAA%0ASJywGgAAAACAxAmrAQAAAABInJ7VAAAAAEDOtKwmV1ZWAwAAAACQOGE1AAAAAACJE1YDAAAAAJA4%0APasBAAAAgNxpWk2OrKwGAAAAACBxwmoAAAAAABInrAYAAAAAIHHCagAAAAAAEmeDRQAAAAAgZyk7%0ALJIjK6sBAAAAAEicsBoAAAAAgMQJqwEAAAAASJye1QAAAABAzlJaVpMjK6sBAAAAAEicsBoAAAAA%0AgMQJqwEAAAAASJye1QAAAABAzrSsJldWVgMAAAAAkDhhNQAAAAAAidMGBAAAAAAgAZMmTYohQ4bE%0AsGHDYuLEibFw4cIoLS2NTp06xY9//OM45JBDolOnTkmXWW+E1QAAAAAA9aiioiJuueWWuOeee6Ky%0AsjLrvWnTpsW0adNixIgR8de//jUuuOCCOP3006OgYO1vkiGsBgAAAAByZ4fFaqmsrIyLLroonn/+%0A+dVeW15eHjfeeGOMGTMm+vfvXw/VJWvtj+MBAAAAAPLEX/7yl6yguk2bNvHrX/86Xn755fjggw/i%0A+eefjwsuuCCKi4sz1zz99NMxYMCAJMqtV8JqAAAAAIB6MG7cuBg4cGBm3LFjx3j88cfj+OOPj06d%0AOkWTJk2iW7duce6558bDDz8cJSUlmWsHDBgQX3zxRRJl1xthNQAAAABAPfjrX/+a6VGdSqXipptu%0Aio4dO67y2h49esStt94aqdSy/irl5eXx17/+td5qTYKwGgAAAADIWWot/qs2zJ49O1544YXMeI89%0A9ojtt9/+e+fsvPPOse+++2bGzzzzTCxcuLBW6slHwmoAAAAAgDr22muvRXl5eWZ88MEHV2veQQcd%0AlDlevHhxvPLKK7VdWt4QVgMAAAAA1LG33nora7zbbrtVa96uu+6aNX711VdrraZ8I6wGAAAAAKhj%0AY8eOzRyXlpZGhw4dqjWvtLQ02rdvnxmPGjWq1mvLF42TLgAAAAAAaPhStdPaea312WefZY67detW%0Ao7kbbLBBTJs2LSIiJk+eHOl0OrPx4trEymoAAAAAgDo0d+7cWLJkSWa8/Erp6mjXrl3meOnSpTFr%0A1qxaqy2fCKsBAAAAAOrQiuFy69atazS/ZcuWWeN58+blXFM+ElYDAAAAANShhQsXZo2bN29eo/kr%0AXv/111/nXFM+ElYDAAAAANShpUuXZo0LCwtrNL9x4+ytB8vLy3OuKR/ZYHEdsX7Lmv0LAA1V2+a+%0A1wEasmZF1lKw9lk04rakS4B68d6jVyVdApCwppLG71RVVZU1runmiAUF2T8np9PpnGvKR/5rAAAA%0AAACgDjVq1ChrvGJ4vToVFRVZ46KiopxrykfCagAAAACAOlRcXJw1XrJkSY3mr3i9sBoAAAAAgBpr%0A3bp11risrKxG81fcULFNmza5lpSXhNUAAAAAAHVovfXWy+pTPXv27BrNnzlzZta4tLS0VurKN8Jq%0AAAAAAIA6VFRUFOuvv35mPGXKlBrNnzp1auZ4/fXX1wYEAAAAAIA106NHj8zxxIkTo7KyslrzKioq%0AYuLEiZnxJptsUuu15QthNQAAAABAHdt2220zx4sWLYpPP/20WvPGjBmTtcHi8vdZ2wirAQAAAADq%0A2J577pk1fvnll6s1b8Xr9thjj1qrKd8IqwEAAAAA6th2220XnTt3zoyHDBmStWJ6VRYtWhRDhgzJ%0AjLt27Ro77LBDndWYNGE1AAAAAEAdKygoiGOPPTYz/uqrr+Laa6/93jlXX311TJ8+PTM+4YQTIpVK%0A1VmNSUul0+l00kUAAAAAAKztFi1aFL17944vv/wyc+6II46Ivn37RrNmzTLnFi5cGNdee2089thj%0AmXMbbrhhPPnkk1FUVFSvNdcnYTUAAAAAQD0ZMWJEnHLKKbFo0aLMuVatWsXee+8d7du3j6lTp8Yr%0Ar7wS8+fPz7xfXFwcDz30UGy++eZJlFxvhNUAAAAAAPVo2LBhce6558aCBQtWe22rVq1iwIABsfPO%0AO9dDZckSVgMAkBcmTpwYvXv3jvLy8jjvvPPi/PPPT7okAFaQTqdj6NCh8eKLL8b7778f06ZNi7Ky%0AsiguLo7S0tLYaqutYs8994zevXuv1R9TB6gNM2bMiP79+8czzzwTixcvXun9wsLCOPDAA+OSSy6J%0A9u3bJ1Bh/RNWAw3SpEmTYsiQITFs2LCYOHFiLFy4MEpLS6NTp07x4x//OA455JDo1KlT0mUCUE2V%0AlZVx4oknxrvvvhsRIawGyEMjR46MPn36xLhx41Z77frrrx99+/aNAw44oB4qA2jYFi5cGO+88058%0A+eWXMW/evGjWrFlsuOGGsf3220erVq2SLq9eCauBBqWioiJuueWWuOeee6KysvI7ryssLIwLLrgg%0ATj/99CgoKKjHCgFYE7/97W9j8ODBmbGwGiC/PPnkk3HFFVdERUVFjeadf/75cd5559VRVQCsbRon%0AXQBAdVVWVsZFF10Uzz///GqvLS8vjxtvvDHGjBkT/fv3r4fqAFhT/fr1ywqqAcgvw4cPjyuvvDIr%0AqN5+++3jpJNOih122CFKS0ujrKwsRo0aFYMHD44XX3wxc92tt94anTp1isMOOyyJ0gFoYCw3BBqM%0Av/zlL1lBdZs2beLXv/51vPzyy/HBBx/E888/HxdccEEUFxdnrnn66adjwIABSZQLwGqUlZXFBRdc%0AEPfdd1/SpQDwHaqqquKaa66J8vLyzLkzzjgjHnrooejVq1e0b98+CgsLo6SkJPbaa68YMGBAXHfd%0AdZFKpTLX9+vXL+bOnZtA9QA0NMJqoEEYN25cDBw4MDPu2LFjPP7443H88cdHp06dokmTJtGtW7c4%0A99xz4+GHH46SkpLMtQMGDIgvvvgiibIB+A6jR4+Oww47LJ577rmkSwHgewwdOjTGjh2bGe+9995x%0A6aWXZoXRKzryyCPjlFNOyYznz58fQ4YMqdM6AVg7CKuBBuGvf/1rpkd1KpWKm266KTp27LjKa3v0%0A6BG33npr5gfo8vLy+Otf/1pvtcL/a+/u43uu9z+OP3c9MzYzm8xVLiIXE4VyfRXlkMgphk4XOEkc%0AQqV0iNPNFBXrJsTpFOm4jCMSJZctrIRVw5loV+ZiNmPXtt8fjs9vn83s82X6bPO4327dbp/X5/t+%0Af76v72erm57fj/cbQNGSkpI0ffp0DRw4UCdPnjTO+/n52dgVAKAoBb9UHD16tKV5I0eOlIuLi1Hv%0A2LGjRPsCAJRPhNUASr2kpCRt3brVqNu3b6+WLVted07r1q3VvXt3o960aZPS0tJuWY8AgOLt2bNH%0APXv21Keffmpa97RNmzamvz0DACg9Dh48aBxXqVJFzZs3tzSvSpUquvPOO436t99+K/HeAADlD2E1%0AgFJv586dpjXy+vbta2lenz59jOOMjAxt3769pFsDADjg2LFjSk1NNeoKFSrolVde0ccffyxfX1/7%0AGgMAFKly5cqqVq2anJ2dFRQU5NBcDw8P4/jChQsl3RoAoBxytbsBAChOeHi4qb7//vstzWvbtq2p%0A3rFjh3r37l1ifQEAboyTk5P+9Kc/afz48apZs6bd7QAAruOzzz6TJOXk5Ji+cCxOTk6Ofv/9d6Nm%0AuScAgBWE1QBKvfwbuvj5+al69eqW5vn5+SkwMFCJiYmSpMOHD9+S/gAA1ri5ualv37565pln1KRJ%0AE7vbAQA4wNXV1bSJeXH27NljCrfr1at3K9oCAJQzhNUASr3jx48bx3Xq1HFobu3atY2wOiYmRnl5%0AedfduRwAcOsMGTJEQ4YMsbsNAMAtlpeXpw8++MB0rmvXrjZ1AwAoS1izGkCplpycrMzMTKMODAx0%0AaH61atWM46ysLJ07d67EegMAAABQ2LJly3TgwAGjrlixouV9ZwAAtzfCagClWsFw2cfHx6H5lSpV%0AMtUpKSk33RMAAACAa9u/f79mzZplOjd8+HDWrAYAWEJYDaBUS0tLM9UVK1Z0aH7B8ZcuXbrpngAA%0AAAAUdvjwYY0aNUrZ2dnGueDgYA0fPtzGrgAAZQlhNYBSLSsry1S7ubk5NN/V1bw0f/4/OAMAAAAo%0AGQcPHtSzzz5r2lSxSpUqmjt3rtzd3W3sDABQlhBWAyjVcnNzTbWjmyM6O5v/M5eXl3fTPQEAAAD4%0Af7t379ZTTz1lWnKvYsWKWrRokWrUqGFjZwCAsoawGkCp5uLiYqoLhtfFycnJMdU81QEAAACUnNWr%0AV+u5554zLd/n7e2tJUuWKDg42MbOAABlkWvxQwDAPhUqVDDVmZmZDs0vOJ6wGgAAALh5ubm5mjNn%0AjhYvXmw67+fnpw8//FDNmjWzqTMAQFlGWA2gVPPx8THVFy9edGh+wQ0VfX19b7YlAAAA4LaWnp6u%0ASZMmaevWrabzQUFBWrx4serVq2dTZwCAso6wGkCp5u/vLycnJ2Ot6aSkJIfmnz171lT7+fmVWG8A%0AAADA7SYpKUkjRoxQZGSk6XzTpk21cOFCVatWzabOAADlAWtWAyjV3N3dFRAQYNQJCQkOzT916pRx%0AHBAQwDIgAAAAwA1KSEjQ4MGDCwXVXbp00dKlSwmqAQA3jbAaQKnXsGFD4/jkyZO6fPmypXk5OTk6%0AefKkUd91110l3hsAAABwO0hMTNSwYcN04sQJ0/mQkBDNnz9fFStWtKcxAEC5QlgNoNRr0aKFcZye%0Anq5jx45ZmhcVFWXaYDH/dQAAAABYk56eruHDhysmJsZ0fsKECZo6dapcXFxs6gwAUN4QVgMo9Tp0%0A6GCqv/32W0vzCo5r3759ifUEAAAA3C5mzJiho0ePGrWTk5PeeOMNjRw50sauAADlEWE1gFLvnnvu%0AUVBQkFGvXLnS9MT0taSnp2vlypVGXatWLbVq1eqW9QgAAACUR9u2bdOaNWtM51588UUNGjTIpo4A%0AAOUZYTWAUs/Z2VkhISFGHR8frxkzZlx3zrRp03T69GmjHjZsmJycnG5ZjwAAAEB5NHfuXFPdqVMn%0AnqgGANwyrnY3AABWDBkyRMuXL1dcXJwkadWqVcrLy9Nrr70mLy8vY1xaWppmzJihdevWGefq1q2r%0AwYMH/9EtAwAAAGXa7t27FRUVZTq3c+dONWrU6Iaud+TIkZJoCwBQjhFWAygTKlSooDlz5ujpp59W%0Aenq6JGn16tXasmWLunbtqsDAQJ06dUrbt2/XhQsXTPPee+89ubu729U6AAAAUCZt377d7hYAALcZ%0AwmoAZUbLli21cOFCjR49WqmpqZKkCxcuaP369dccX7lyZc2fP1933333H9kmAAAAUC7ExMTY3QIA%0A4DbjlJeXl2d3EwDgiDNnzuidd97Rpk2blJGRUeh1Nzc39e7dWxMmTFBgYKANHQIAAAAAAMBRhNUA%0Ayqy0tDTt379fcXFxSklJkZeXl+rWrauWLVuqcuXKdrcHAAAAAAAABxBWAwAAAAAAAABs52x3AwAA%0AAAAAAAAAEFYDAAAAAAAAAGxHWA0AAAAAAAAAsB1hNQAAAAAAAADAdoTVAAAAAAAAAADbEVYDAAAA%0AAAAAAGxHWA0AAAAAAAAAsB1hNQAAAAAAAADAdoTVAAAAAAAAAADbEVYDAAAAAAAAAGxHWA0AAAAA%0AAAAAsB1hNQAAAAAAAADAdoTVAAAAAAAAAADbEVYDAAAAAAAAAGxHWA0AAAAAAAAAsB1hNQAAAAAA%0AAADAdoTVAAAAAAAAAADbEVYDAAAAAAAAAGxHWA0AAAAAAAAAsB1hNQAAAAAAAADAdoTVAAAAAAAA%0AAADbEVYDAAAAAAAAAGznancDAADg9jFs2DDt27fP8ngXFxd5eHjI29tbgYGBatasmTp06KCOHTvK%0Aw8PjFnZauuS/b0FBQdq2bVuhMWvXrtXkyZON+pNPPlHbtm3/sB6vio6OVkBAgCpVqvSHv/eNsnJ/%0AHdWtWzfFxcVJktq0aaOlS5fe9DUdUVp+HxwVGxur7t27G/ULL7ygMWPG2NgRAAAA/kg8WQ0AAEqt%0Ay5cvKy0tTadPn9bhw4f12WefafTo0erVq5fWrVtnd3vIJy0tTbNnz1a/fv2UkpJidzsAAAAAyiCe%0ArAYAAGVOQkKCXn75ZR07dkyTJk2yu53bXkREhCZOnKiEhAS7WwEAAABQhhFWAwAA2xS3NMHly5eV%0AmZmppKQkHT58WIsXL1ZkZKTx+uLFi1W/fn0NGDDgj2gXRQgPDyeoBgAAAHDTWAYEAACUWi4uLvLy%0A8lLNmjX18MMPa8WKFerZs6dpzKxZs5SammpTh6XHgAEDdOTIEeOfsrA+MQAAAADkR1gNAADKDFdX%0AV82cOVM+Pj7GueTkZG3evNnGrgAAAAAAJYGwGgAAlCne3t567LHHTOe++uorm7oBAAAAAJQUwmoA%0AAFDmFFzi4sSJE/Y0AgAAAAAoMWywCAAAypwaNWqY6tOnTxcaExYWpvfff1+S1KpVK3322We6fPmy%0Ali5dqn//+9+Kj4+Xv7+/6tevr549e+qRRx6Rh4dHoetkZmZq8+bN2rlzpyIjI3Xu3DllZWWpatWq%0AqlOnjjp27Kg+ffooMDDQ4c8RFRWlNWvWaN++fYqJiVFOTo4CAgIUHBysAQMGqEOHDpavtXbtWk2e%0APNmoi9u88qrIyEht3LhRP/zwg06cOKFLly6pQoUKCggIUIsWLdS7d2916NBBTk5Opnl79+7Vk08+%0Aec1rdu/e3Thu06aNli5dWuT7l5X7+0eIiorSzp07tW/fPv3+++9KSUlRamqqXF1dVaVKFdWpU0et%0AW7dW//79VbNmzRt6j3PnzmnlypX6+uuvFRsbq4yMDPn7+6tx48Z68MEH9fDDD1/z34PiHDlyRJs3%0Ab1Z4eLji4uJ0/vx5VaxYUf7+/rr33nvVvXt3de7c+YZ6BgAAwO2DsBoAAJR57u7ulsa9/PLL2rBh%0Ag1HHxcUpLi5OERER6tu3b6HxGzZs0Jw5c5SQkFDotfj4eMXHxys8PFxhYWF6+umnNXr0aLm6Fv/H%0Aq9TUVE2fPl0bNmxQXl6e6bWYmBjFxMRo48aN6t69u958801Ln81RJ06c0PTp07Vnz55r9peamqro%0A6GitXbtWwcHBCg0NVf369Uu0h/J8fx0RFRWlt99+W7t3777m65cvX9apU6d06tQp7d27VwsWLNDj%0Ajz+uyZMnW/7dl6Qvv/xS06ZNU3Jysul8bGysYmNj9fXXX2vevHl69dVX1aNHD0vXPHPmjEJDQ7Vx%0A48ZC9zo5OVnJycn673//qxUrVig4OFhTp05Vs2bNLPcMAACA2wthNQAAKHMKhpv+/v7FzlmzZo0p%0AqM6vY8eO8vT0NOrc3FzNmjVL//rXvyz1k56ervnz5+vQoUOaO3euvL29ixx77tw5DRs2TNHR0cVe%0A95tvvlFiYmKhEPBmhYeH6/nnn1daWpql8YcOHdLgwYP1z3/+s0SCxvJ+fx2xa9cujR071vLPQpJy%0AcnK0fPlynT17VmFhYZbmbNiwQWvWrFFubu51x8XFxemFF17Q66+/riFDhlx3bFRUlJ577rlrftlw%0ALYcOHdLQoUM1e/Zsy2E4AAAAbi+E1QAAoMzZtWuXqW7ZsuV1x1+8eFGzZ88u8vWePXua6rCwMFOQ%0A6uLiokceeUSPPvqomjRpIk9PTyUkJGjHjh368MMPjWVIdu/erUmTJumDDz645vvk5uZq7NixpiC1%0AcuXKGjlypHr16qXq1asrOTlZ4eHhWrBggY4fP67IyMjrfjZHRUdHFwqqa9WqpeHDh6t9+/YKDAxU%0AWlqaIiIiNH/+fP3888+SpJSUFI0dO1b/+c9/5O3trbZt2+rIkSPG/bq65Ip0JQS+3jIV5fn+OuLs%0A2bMaP3686WfRs2dPDRw4UE2aNJGvr68uX76sM2fO6IcfftAnn3xi/DwkacuWLfruu+/Url27Yt9r%0A1apVkiRnZ2f9+c9/1sCBA9WwYUNlZWXpp59+0uLFi7Vv3z5JUl5enqZPn6569erpgQceuOb1zpw5%0Ao2effVZnz541ztWqVUvPPPOMOnbsqMDAQF26dEm//vqrVq1apU2bNkm68sXDuHHj9Omnn6pFixaO%0A3zQAAACUa2ywCAAAypTExEStWbPGdK64pzSPHj2qpKQkubq6avTo0dq2bZsOHDig1atXKyQkRF26%0AdDHGRkREaMGCBUbt7e2tJUuWKDQ0VPfff78qV64sd3d31alTR08++aS+/PJL09rQ27Zt06effnrN%0APtasWaOIiAijrl27ttatW6cRI0aodu3acnd3V0BAgPr166f169frwQcfdOTWWDJ16lRTONqrVy9t%0A3LhRgwYNUq1ateTu7i5fX1/16NFDK1asUNeuXY2xcXFx111/2oryfn8dMW/ePKWmphr1mDFjFBYW%0Aps6dO6tatWpyc3OTp6enatWqpUcffVSrVq1Snz59TNf44osvLL+fp6enFi5cqOnTpys4OFgVKlSQ%0Aj4+POnfurKVLl2rEiBGm8VOmTFF2dvY1r/XSSy+ZguqHHnpIGzZsUEhIiPF7VKVKFbVr107vvvuu%0A5s2bJzc3N0lSdna2xo0bp4yMDMu9AwAA4PZAWA0AAMqMxMREjRo1yhS2NmzYUN26dbM0/4033tDY%0AsWMVFBQkLy8vNW/eXFOnTjUtK/H++++blkqYPXt2kU+XSlfC1gULFqhWrVrGuUWLFl0z5Fu8eLFx%0A7ObmprCwMAUFBV3zuu7u7nrnnXfUsGFDS5/NioiICO3fv9+oGzdurNmzZxe5oZ6bm5tmzZqlypUr%0AG+dWrFhxUz2U5/vriJycHH311VdGXb9+fT3//PPXnePi4qIXX3zRdO7q0+1WvPHGG+rUqVORr0+c%0AONH05URsbKy2bt1aaFxERIS+++47o27ZsqVmz56tChUqFHntXr166dVXXzXq+Ph4ff7555Z7BwAA%0AwO2BsBoAAJRamZmZOnPmjPbs2aPQ0FD16dPHtAyCm5ub3nzzTTk5ORV7rQYNGuixxx677pjo6GiF%0Ah4cbdYcOHUzhXVG8vLxMT6WeOnVK3377rWnMwYMHdeLECaN++OGH1bhx4+te193dXRMmTCj2/a1a%0Av369qR4/fnyxG/T5+Piof//+kq58Tl9fX507d+6G3r+8319HpKSkqG/fvuratasaNGigwYMHy9m5%0A+D+aBwUFydfX16gvXLhg6f2aN2+uRx99tNhxEydONNUF/xaDJC1btsxUv/LKK8ZT09fzxBNP6I47%0A7jDq5cuXFzsHAAAAtxfWrAYAALZ58sknb3ium5ub/vGPf1he97ZTp07Fhtr5g1RJ6tu3r+V+unXr%0Apr///e9GvXfvXtNa2PmfRJWuhKlWdOrUSVWqVNH58+ct91KU/J/P19dXHTt2tDTv+eef1/DhwxUQ%0AEFBi7y+Vv/vriKpVq2rKlCk3NLdixYpKTk6WdOUJbSuK+6LmqgYNGqhx48aKioqSJP3www/KycmR%0Aq+v//2/D999/bxzXrFlT99xzj6Vru7i4qFOnTsbT+ceOHVNSUpL8/PwszQcAAED5x5PVAACgzGnZ%0AsqWWLVtm6UnRq6wEaj/++KOpLu7J3PyqVatmCt1++ukn0+u//vqrqW7WrJml67q4uFgeez0XL15U%0ATEyMUTdt2lQuLi6W5vr6+t50UC2V7/t7K128eFEHDhzQxx9/rFGjRikxMdF4Lf+SKtfTqlUry+/X%0AvHlz4zg9PV1Hjx416uPHj5uC/bvvvtvydSWpUaNGxnFeXp4OHTrk0HwAAACUbzxZDQAASi0PDw95%0Ae3urUqVKql+/voKDg9WxY0c1bdrU4WsFBgYWO+bUqVOmul+/fg6/z1Vnzpwx1bGxscbx1Y3+rKpX%0Ar5527dp1w71IV9YIzq9mzZo3db0bUZ7vb0mIiYnRoUOHFB0drZiYGMXGxio2NlanT58uck5eXp6l%0Aa9etW9dyH/nXB5dk2kgxf1AuSVu3bjUF0I4q+HMEAADA7Y2wGgAA2OaTTz5R27Zt/5D38vHxKXaM%0A1fV/rUhJSTHVly5dMo7zb+hoRaVKlW66n4sXL5pqR3soCeX5/t6ovLw8bdiwQR999JF++eWXYsc7%0AOTnJycnJ8hPV0pUlc4raRPNaCt6//Pe64H2/WVeXMwEAAAAkwmoAAHCbsLIBXHZ2dom9X0ZGRold%0Ay5GgsShWNqG81crz/b0RFy9e1N/+9jft3r27yDEuLi6qW7eumjVrpnvvvVddunTR4MGDFRcXd8v6%0AKvi0tqenp3FsdY1sqzIzM0v0egAAACjbCKsBAAD+J//T156enjp48GCJXbtixYrGcWpqqkNzCz4V%0AfSMqV65sqvM/ifxHKc/390ZMmDDBFFQ7OzvrvvvuU9u2bXXXXXepXr16ql27ttzd3U3zLl++7ND7%0AZGdnKzs729IXNlLh+5f/51bw92jChAkaOXKkQ/0AAAAARSGsBgAA+J/8G/hlZGQoMTHR0lrXVtSq%0AVUs///yzpCvhYVxcnIKCgizNLbjW842oWrWqqc6/xnNxcnNzFRcXp+rVq1sOPK+lPN9fR33zzTfa%0Avn27UQcEBGjBggWW1mO/kXA9ISFBtWvXtjT2t99+M9V33HGHcVzw9yj/pp0AAADAzXK2uwEAAIDS%0AIjg42FSHh4c7NP/YsWNFrunbrFkzU/3TTz9Zvu7hw4cd6uNafH19TZsq/vLLL5bXPT569Kh69Oih%0A4OBgdenSRatXr76hHsrz/XXU+vXrTfWMGTMsBdVnz541hdVWN1i0sh72Vfnvnb+/v2nDxYYNG5qW%0ABfn+++8tX1e60n9sbGyJLycCAACA8oGwGgAA4H8KbvboSCh7+PBh9enTR23atFGrVq00ceJE0+ud%0AOnUy1WvXrrV03V9++UXHjx+33Mf13HfffcZxUlKS5aBx165dkq48YZ2QkKDq1aubXre6HnZ5v7+O%0AKPj0stWNRrds2WKqrX7hsHXrVkvjIiIidPLkSaO+//77Ta+7u7urVatWRv377787FFi/9tpr6t69%0Au5o3b67OnTuX6FIwAAAAKPsIqwEAAP6nVatWuuuuu4x6//79+uKLL4qdl5ubq1mzZhn1pUuX1Lx5%0Ac9OYRo0aqUWLFka9e/du7dixo9hrz5kzx0rrlgwcONBUz5s3r9iwMyMjQ8uXLzdqPz8/tWnTxjTG%0AxcXFVBf1tG95v7834/z588WOiY+P17vvvms6Z3XTyi+//LLYp81zcnI0c+ZM07mhQ4cWGvfEE0+Y%0A6pkzZ67BdUYAAAciSURBVFra8PK7774zlj7Jzc1VVlaWmjRpUuw8AAAA3D4IqwEAAP7HyclJo0aN%0AMp2bMmWKvv766yLn5ObmasaMGdq/f79xrlq1anr88ccLjR03bpypnjRpUpEBYl5enkJDQ00b8N2s%0A1q1bq2XLlkZ94MABvf7660Vu2Jedna3JkycrPj7eODd06NBCG/55eXmZ6qKC1/J+fx1Rv359U/3B%0ABx9cd3xkZKSeeuopXbhwwXTeSkgsXdmUcezYsYqOjr7m69nZ2Zo0aZIiIyONc+3btzf9vlzVs2dP%0ANWzY0KijoqL0wgsvXHct7SNHjmjChAmmc3/9619vag10AAAAlD+E1QAAAPn07t1bAwYMMOr09HSN%0AHj1aY8aM0Y4dO5SUlKSsrCydPHlS69atU79+/UxPHjs5OWnGjBmqUKFCoWu3a9dOgwYNMuqUlBQN%0AHTpUoaGhioqKUmZmppKTk7Vt2zaFhIToo48+kiS5upbcnthvvfWWvL29jXr16tXq37+/NmzYoNOn%0ATys7O1tnz57Vpk2b9Pjjj2vTpk3G2IYNG2rEiBGFrlmtWjVTPXfuXJ09e1Y5OTlKTk42vVbe769V%0AjzzyiKleuXKlxowZo/379+vixYvKyspSbGystm/frvHjx2vQoEGm5TmuyszMVFZWVrHv5+zsrMTE%0ARA0cOFDvv/++jh8/rszMTJ07d05ffPGF+vfvb/pZ+/n5KTQ0tMhrvffee6YvKXbt2qWHHnpIS5Ys%0AUXR0tDIzM3X+/HkdPHhQ06ZN08CBA5WUlGSMb9WqlYYMGVJs3wAAALi9/PF/MgcAACjlpk2bpoyM%0ADFN4t2XLlkLrBRfk7Oys119/XV27di1yzJQpU3Tu3DljDeHs7Gx99NFHRnBaUN26ddWxY0ctXbr0%0ABj5JYbVr19b8+fM1ZswYY7PCI0eOFFoDuqCgoCAtWrSo0FPV0pWNE52dnY0lRXbv3q327dtLkmrU%0AqKFvv/3WNL4831+runXrpl69eumrr74yzlm5B5UqVVKTJk20d+9e41xMTEyhJ7Xzc3Fx0UsvvaSZ%0AM2cqLS1NYWFhCgsLK3K8v7+/Fi1apICAgCLHNGjQQPPnz9e4ceOMLyTOnDmjt956S2+99dZ1P8Pd%0Ad9+tsLAwnqoGAABAITxZDQAAUICHh4feffddTZkyRX5+fpbm1K1bV0uWLFFISMh1x7m5uWnevHka%0AP368PD09rzs2ODhYS5YskY+Pj+XerWjbtq1WrFhRaPO8ojz44INavXq1atSocc3Xa9asqZEjR17z%0Atfj4eKWmpprOlff7a9Xbb7+t/v37Wx7fuXNnff7554XugZUNDp966im9+uqr1/yyIb/27dtrxYoV%0Aatq0abHXfOCBB7Rq1Sp16dKl2LHSlS8bQkJCtGzZMvn7+1uaAwAAgNsLT1YDAAAUYdiwYXrssce0%0AefNm7dmzR5GRkTp//rwuXbokLy8vBQYGqnnz5urRo4c6d+5seTkJZ2dnPffccxowYIBWr16tnTt3%0AKjo6Wunp6apataoaNGigvn37qk+fPrdsiYo777xTH3/8sSIiIrR161bt27dPiYmJSklJkZeXl2rU%0AqKHWrVurf//+loLL8ePHq1GjRlq5cqWOHj2qlJQUeXh46I477tDp06dVqVKlQnPK8/21wsPDQ6Gh%0AoQoJCdGaNWv0448/KiEhQWlpafL09JSvr6/uvPNONWvWTL169TI2I6xSpYq8vLyUlpYm6coSIlaW%0A1PjLX/6iTp06aeXKldq5c6cSEhKUl5engIAA3XvvverTp4/atWvn0GeoXbu2Fi5cqJ9//llbtmzR%0A3r17FR8fbzxt7ePjowYNGqh169bq16+fgoKCHLtJAAAAuK045RW1XTsAAAAAAAAAAH8QlgEBAAAA%0AAAAAANiOsBoAAAAAAAAAYDvCagAAAAAAAACA7QirAQAAAAAAAAC2I6wGAAAAAAAAANiOsBoAAAAA%0AAAAAYDvCagAAAAAAAACA7QirAQAAAAAAAAC2I6wGAAAAAAAAANiOsBoAAAAAAAAAYDvCagAAAAAA%0AAACA7QirAQAAAAAAAAC2I6wGAAAAAAAAANiOsBoAAAAAAAAAYDvCagAAAAAAAACA7QirAQAAAAAA%0AAAC2I6wGAAAAAAAAANiOsBoAAAAAAAAAYDvCagAAAAAAAACA7QirAQAAAAAAAAC2I6wGAAAAAAAA%0AANiOsBoAAAAAAAAAYDvCagAAAAAAAACA7QirAQAAAAAAAAC2I6wGAAAAAAAAANiOsBoAAAAAAAAA%0AYDvCagAAAAAAAACA7QirAQAAAAAAAAC2I6wGAAAAAAAAANiOsBoAAAAAAAAAYDvCagAAAAAAAACA%0A7QirAQAAAAAAAAC2I6wGAAAAAAAAANiOsBoAAAAAAAAAYDvCagAAAAAAAACA7QirAQAAAAAAAAC2%0AI6wGAAAAAAAAANju/wAPp9uzSJpBs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p:cNvPicPr>
            <a:picLocks noChangeAspect="1"/>
          </p:cNvPicPr>
          <p:nvPr/>
        </p:nvPicPr>
        <p:blipFill>
          <a:blip r:embed="rId3"/>
          <a:stretch>
            <a:fillRect/>
          </a:stretch>
        </p:blipFill>
        <p:spPr>
          <a:xfrm>
            <a:off x="4309314" y="3565405"/>
            <a:ext cx="3210567" cy="2958324"/>
          </a:xfrm>
          <a:prstGeom prst="rect">
            <a:avLst/>
          </a:prstGeom>
        </p:spPr>
      </p:pic>
      <p:sp>
        <p:nvSpPr>
          <p:cNvPr id="14" name="AutoShape 8" descr="data:image/png;base64,iVBORw0KGgoAAAANSUhEUgAABasAAAU5CAYAAABqKVi0AAAAOnRFWHRTb2Z0d2FyZQBNYXRwbG90%0AbGliIHZlcnNpb24zLjEwLjAsIGh0dHBzOi8vbWF0cGxvdGxpYi5vcmcvlHJYcgAAAAlwSFlzAAAu%0AIwAALiMBeKU/dgAA89JJREFUeJzs3XmcjeX/x/H3mdUsmMFkGUKy72tC9uwlklBkjyKRkqS+kmyl%0A+iZFET+yU9kp+1IIWbNmHbsZzJjBzJjfHx7O1z3nzMw5c86Z2+j1fDw8zHXNvVxnzpkzM+/7uj+X%0AJSkpKUkAAAAAAAAAAJjIy+wBAAAAAAAAAABAWA0AAAAAAAAAMB1hNQAAAAAAAADAdITVAAAAAAAA%0AAADTEVYDAAAAAAAAAExHWA0AAAAAAAAAMB1hNQAAAAAAAADAdITVAAAAAAAAAADTEVYDAAAAAAAA%0AAExHWA0AAAAAAAAAMB1hNQAAAAAAAADAdITVAAAAAAAAAADTEVYDAAAAAAAAAExHWA0AAAAAAAAA%0AMB1hNQAAAAAAAADAdITVAAAAAAAAAADTEVYDAAAAAAAAAExHWA0AAAAAAAAAMB1hNQAAAAAAAADA%0AdITVAAAAAAAAAADTEVYDAAAAAAAAAExHWA0AAAAAAAAAMB1hNQAAAAAAAADAdITVAAAAAAAAAADT%0AEVYDAAAAAAAAAExHWA0AAAAAAAAAMB1hNQAAAAAAAADAdITVAAAAAAAAAADT+Zg9AAD4N4mMjNSh%0AQ4d05swZxcTE6ObNmwoODla2bNlUsGBBlSpVSn5+fmYPM1P5+++/deDAAV25ckV37txRUFCQcubM%0AqYIFC6po0aJ8PQEAAAAAyCQIqwHAww4dOqQlS5bo119/1fHjx1Pd1tfXVxUqVFDr1q3VpEkTBQYG%0AZtAoM58tW7boo48+SvVrumbNGoWHh2fgqDLG1q1b1alTJ0Pf6tWrlT9/fpNGlPksXLhQgwcPtvu5%0AfPnyae3atW49X8eOHbVt2zab/mrVqmn69OluPZc7xcXFKSAgwOPnqV+/viIiIqztPn36qG/fvh4/%0A78Mk+ddQkiZNmqQ6deq4fGx77zk//PCDatSo4fKx3eGrr77S+PHjre3w8HCtWbPGxBFlLHvPjyO8%0Avb3l7++vkJAQ5cmTRyVKlFDVqlVVr169DPm+BwAAsIcyIADgIXv27FGPHj307LPPatKkSWkG1ZIU%0AHx+v7du3a/DgwWrQoIHmz5+vpKSkDBht5rJ48WL16NEj1a9ptmzZHsqgGp539uxZ7d69223Hu3Dh%0Agv7880+3HS8jJCQkaMqUKerfv7/ZQ4ELPvjgA0VHR5s9DDygEhMTFRsbq7Nnz2rnzp2aOXOm+vfv%0Ar5o1a+rLL7/UzZs3zR4iAAD4FyKsBgA3i4uL0yeffKIXX3xRGzZsSPdxIiMjNWTIEHXr1o2w4T4X%0ALlzQ0KFDlZCQkOp2JUqUyKAR4WG0YsUKtx1r+fLlunPnjtuO52k7d+5U69atNXr0aN24ccPs4cAF%0A58+f18iRI80eBjKZGzduaMKECWrTpo3OnTtn9nAAAMC/DGVAAMCNIiMj9eqrr2rPnj02n/Px8VGt%0AWrVUqVIlFS9eXNmzZ5e/v7+uX7+uU6dOaceOHVq1apViY2MN+23evFkdOnTQlClTFBYWllEP5YE1%0AefJkxcXFGfqKFy+url27qkiRIrJYLIqKilKWLFlMGiEeBitXrtSgQYPccqxly5a55TgZYcqUKRoz%0AZgx3dDxEFixYoKZNm+qpp54yeyjIZI4cOaJOnTppwYIFypYtm9nDAQAA/xKE1QDgJlevXlX79u11%0A4sQJQ7+vr69eeeUVdenSRbly5bK7b/Xq1dW2bVsNHTpU33zzjaZOnWqYOXz48GH17dtX//d///ev%0AXzAwed3fRx55RLNmzVJQUJBJI8LDKCIiQrt371b58uVdOs6ZM2fcWlLE0w4fPkxQ/RAaOnSolixZ%0AouDgYLOHggySVt33hIQE3b59W9HR0bpw4YKOHDmixYsX6/fffzdsd+rUKQ0fPlxjx4719JABAAAk%0AEVYDgFskJCTojTfesAmqw8PDNWHCBIdLUgQHB+vtt99W9erV1bdvX8MM4l27dmnMmDF6//333Tn0%0ATOfs2bOGduPGjf91QfUTTzyhQ4cOmT2Mh0727Nl17do1a3vFihUuh9WZaVa1mf5Ni+GZ4dy5cxo5%0AcqRGjBhh9lA8om/fvizI6SQfHx/5+PgoMDBQuXPnVrly5fT8889rxYoVGjBggBITE63bLl68WN26%0AdaO8FgAAyBDUrAYAN/juu++0detWQ1+BAgU0Z86cdP1x99RTT2nMmDE2/TNnztTRo0fTPc6HQfIa%0AuoUKFTJnIHjoNGzY0NBeuXKly8dcunSp9WN/f38VL17c5WMC6TF//nxt2rTJ7GHgAdekSROb4D8p%0AKUnz5883aUQAAODfhrAaAFwUERGhb7/91tCXJUsWTZw40aUa040aNVLr1q0NfYmJifriiy/SfcyH%0AQfKFFQMCAkwaCR42TZs2NbQjIiLs1p931D///KODBw9a23Xr1v3X3QUA89grGfX+++8rJibGhNEg%0AM3n55ZcVGBho6Et+QR4AAMBTCKsBwEUTJ07UzZs3DX29evVSkSJFXD72G2+8YRM4rF27VpcvX3b5%0A2A8Li8Vi9hDwkHj00UdVunRpQ9/y5cvTfbz7Z1VLUvPmzdN9LMBZDRo0UMmSJQ19586d0+jRo00a%0AETKLrFmz2rx2zpw5Y9JoAADAvw01qwHABdeuXdOiRYsMfdmyZVPnzp3dcvy8efOqcePGWrx4sbUv%0AS5Ys+uuvv2xKFqQlOjpau3bt0oULFxQVFSVfX1/lyJFD+fLlU/ny5T22cOOxY8d04MABXbhwQYmJ%0AicqZM6fy5cunypUry9/f3yPnfNDcvn1bBw8e1OHDh3Xt2jUlJiYqJCREoaGhKlq0qGmlTO7cuaMD%0ABw7o2LFjioqK0u3btxUaGqqcOXOqXLlyKS4I6qqrV6/qr7/+0qlTp3Tjxg1ly5ZNuXLlUoUKFZQ7%0Ad26PnNNRzZo10/79+63tlStXatCgQek61v31qoOCglS3bl1NnTrV1SFKkm7duqW9e/fq4sWLunr1%0Aqq5fvy6LxaLAwEA98sgjKlq0qAoXLvxAXMzZuXOn9u/fr/j4eBUuXFjVqlVjhnkG8PHx0ciRI/XC%0ACy8oPj7e2j937lw1adJENWvWNGVcMTEx2rt3r65cuaJr167p+vXr8vb2VlBQkPLkyaNixYqpQIEC%0ApowtI9y5c0f79u3T6dOndfnyZd26dUs5cuRQWFiYKlasqGzZspk9REmyeS9OfleTMx7G5zw+Pl67%0Ad+/W2bNndeXKFSUkJChXrlzKnTu3Klas6La7viIjI7Vnzx6dPXtW0dHR8vf3V0hIiHLlyqXy5csr%0Aa9asbjkPAAAPEsJqAHDB8uXLDYsgSlLLli3dWpqibdu2io2NVdWqVVW1alWVLFlS3t7eDu2bmJio%0AlStXavr06dq9e7dhwaT7BQYGqkaNGurevbsqVqzo8Njq16+viIgIa3v79u3Kli2bEhISNGfOHE2b%0ANk0nT55M8Zz16tVT3759VbhwYYfPkdzgwYM1ePBgQ9/IkSOtJVS2bt2qTp06GT6/evVq5c+fP83H%0Ad8+7776rn376ydquVq2apk+fnuZ+O3bs0I8//qjVq1fbzL6/X3h4uGrXrq2XX35Zjz/+eJrHdfUx%0AHTlyRFOmTNGvv/6q6Ohou9tYLBaVKlVKzz//vNq2bStfX1+Hjv3VV19p/Pjx1vbgwYOtF2927dql%0Ab775Rhs3btSdO3fsnrN06dLq2rWrabOQmzZtqrFjx1rb90qBlCtXzqnjHDx4UP/884+13bBhQ5cv%0Azly7dk0LFizQ6tWrtWfPHt2+fTvV7cPCwtS8eXN16dJFefLkSXG71L7Htm3bZlNnO/lrLfn3x9df%0Af62GDRvq4sWLevvtt/XHH38Y9g8MDNTzzz+v1157TTly5LA7hj59+tjUze3Vq5fWrl1r6Ktataqm%0AT5/uUCifmJiojh07aseOHYb+t99+W927d09z/8yoZMmS6tmzp77++mtD//vvv6/FixcrODg4Q8Zx%0A8eJFzZ07V+vWrdOBAwdS/Fl0T/78+fXcc8+pY8eOCgkJSfP4yd93wsPDDYt2JiQkqG7durp06ZK1%0Ar06dOpo0aZLTjyU6Olo1a9bUrVu3rH1vvvmmevfunep+x48f16RJk7RmzRpdvXrV7jY+Pj6qVKmS%0AOnXqpKefftrpsblT8ju48ubN69T+nnjOk5KS1KBBA8N7ReHChbVixQqnxnbvWPXr1zcs2ty3b1/1%0A6dMn1f327dunSZMmadOmTTZraNzj7++vJ554Qt27d9cTTzzh9Nji4+M1b948LVy4UHv37k1xO29v%0Ab5UrV05NmjTRCy+8wEVAAMBDgzIgAOCCDRs22PQ5O+M5LdWqVdOECRPUpUsXlSlTxuGg+uDBg2rZ%0AsqX69++vnTt3pvqHYmxsrH777Te1a9dOr7/+uiIjI9M93oiICLVt21YfffRRikH1vXMuXbpUzzzz%0AjKZMmZLu8z2I4uPjNXToUHXo0EFLly5NNaiW7n7NZs2apWeffVajRo1yaQZbamJjYzV06FA988wz%0AWrhwYYpBtXT3D/n9+/fro48+UpMmTbR58+Z0n/fOnTsaPXq02rdvr/Xr19sNqu+dc9++fRowYIA6%0AduxoSm3d8PBwlS9f3tCXnlIg7i4BMnfuXD399NMaPXq0/vzzzzSDakm6dOmSpk6dqsaNG2f44mix%0AsbHq2rWrTVB973PTp093erHYTz75xGa2//bt2zVz5kyH9v/2229tgupatWqpW7duTo0js+ndu7fN%0ABYezZ8/aXcTX3e7cuaNvvvlGTz/9tL766ivt3bs3zdBSultyYvz48WrcuLHWrVvn8jh8fHz07LPP%0AGvo2b96crp91K1asMATVXl5eeu6551Lc/vbt2/r444/VokULLVy4MMWgWrobqm/btk19+vRR+/bt%0Adfr0aafH5w63bt3S4cOHDX1Vq1Z1aF9PPucWi8Xma338+HHt27fPobHdb9u2bYag2mKxqGXLlilu%0AHx0drbfeektt2rTRypUrUwyqpbtfvw0bNqhTp07q1auXU6+zf/75R88884yGDRuWalAt3b0At2vX%0ALo0cOVKNGzfW+vXrHT4PAAAPMsJqAEinpKQkmyAmS5Ysqly5skkj+p/FixerTZs2OnLkiNP7/vbb%0Ab2rbtq2OHTvm9L5nz57VSy+9ZCijkJb4+HiNHj3a4cDpQZeUlKQ33nhDc+fOdXrfxMRE/fDDDxo4%0AcKDbx3XhwgW1bt1ac+fOVVJSklP7njlzRj169NCPP/6YrnMPHjxYU6ZMceq827ZtU/fu3T0W3Kem%0AWbNmhvbKlSudPsb9JUBCQkJcKrkwcuRIDR06VNeuXUvX/jdv3tSQIUP066+/pnsMzvr0009Tff8J%0ACwtTlSpVnDpmjhw5NGLECLvnSu3uC0navXu3JkyYYDOGMWPGPBClUjzJ19dXo0aNko+P8YbKOXPm%0AaMuWLR47b2Jiot5880198cUXaV6wS8nVq1fVp08flxY6vef55583tBMSEgzfp4765ZdfDO0aNWqk%0AOOv4+vXr6tatm6ZPn+70e9nOnTv14osvuuWxO2v27Nk2oXqbNm3S3C8jnvNWrVrZfM/eXyrNUcmf%0Ax6pVq6ZYiuTcuXPq0KGDlixZ4vTPz7Vr16pdu3Y6ceJEmtueOHFC7du31/Hjx506h3T34mTv3r0N%0AdxQAAJBZUQYEANLpzJkzNjNrSpQo4XC5BE/ZtGmTBg8ebKhRKt2tpd2sWTPVrFlTefLk0e3bt3Xm%0AzBmtWbNGv/32m2Hm0+nTp9WpUyctXLjQqRrC/fv317lz56ztatWqqVGjRipevLgCAwN1/vx5bdq0%0ASb/88otiY2MN+3766adq1KiRzczJ2rVrG2YlJQ8Oy5Qpo/DwcENf8nZGmjlzps0fizlz5lTLli1V%0AoUIF5cmTR/7+/oqJidHhw4e1bNkybd++3bD98uXL9fTTT7utFEZ0dLR69Ohh9w/gWrVqqVGjRipU%0AqJCCgoJ06dIlbdu2TYsXLzbcMp+YmKiPPvpIfn5+euGFFxw+95w5cwzlMB555BG1atVKlStXVs6c%0AOXX9+nUdOnRIs2fPtvljfteuXZo7d646dOjg/IN2QZMmTTRq1ChrKOFsKZDdu3cbFiNr3LixTVDo%0AqAULFtitc12tWjU1bNhQjz/+uLJnzy7pbpmQw4cP69dff7WZQSxJH330kerUqWNTn/7+77F9+/YZ%0Agt/Q0FBVq1bNsH1gYGCqYz506JBmzZqV6jZNmjSRl5fzcybq1q2rdu3aafbs2da+2NhYffDBB5o8%0AebLdfW7cuKGBAwcawkKLxaIxY8YoZ86cTo8hMypVqpR69Oihb775xtD//vvva9GiRR4pB/L111/b%0AvF9bLBbVrVtXderUUeHCha1lo6KionTw4EEtX75cf//9t2Gf+Ph4/ec//9HChQtdGk+RIkVUvnx5%0A7d6929q3aNEivfzyyw4fIyIiQn/++aeh717JqeTi4+PVvXt3w/mkuzOx69evr7p166pQoUIKCAjQ%0AlStXtGPHDi1ZssTw/XflyhV17dpVP/30U4bVdF66dKmhFJJ09z3MkRJhGfGcFyhQQFWqVDH83Fy6%0AdKneeecdh+88u3Xrls04U5odHx0drY4dO9rMcvf19VXTpk1Vq1Yt5c+fX76+vrp06ZL++OMPLV26%0AVFeuXLFue/LkSXXp0kU///yz9f06uaSkJL399ts2FwkqVKigpk2bqmjRosqePbssFosuX76sXbt2%0AacGCBbp48aJ128TEROuFyYwq8QMAgCcQVgNAOt0fwN3jSL1hTzp37pz69u1rE1Q3bdpUH3zwgbU+%0A7D1VqlTRc889p4MHD+qdd97RoUOHrJ+7fPmy3nzzTU2fPt3hoO3e1yQsLEyjRo1SrVq1DJ8vU6aM%0AGjZsqG7duqlXr16GMgA3btzQvHnzbOp+/uc//zG0k9/O/tJLL6UYFmS0O3fu6Pvvvzf0Va5cWd9+%0A+63dRbOqVKmiDh06aN68efrggw8M5TG+//57t4XVgwYNMjy30t1Af8yYMXZnt9arV099+vTR559/%0AblObe/jw4SpdurRKlSrl0LnvvSYsFou6d++uN954wyYsrVGjhjp16qRPPvlEM2bMMHxu6tSpGR5W%0A58mTRxUrVtTOnTutfcuXL3c4rE5eAqRFixbpGseNGzf06aefGvqyZMmizz77LMVyQzVr1lSXLl20%0AYcMGvfXWW7p+/br1cxcvXtTGjRvVoEEDwz73f48lrz9dtGhR/fe//3Vq3FOmTLG+lr28vFSrVi09%0A/vjjunr1qvbu3asjR46oSZMmTh3zfu+++67++OMPw8WNTZs2aeHChXbfCz7++GOdOnXK0NejRw/V%0AqFEj3WPIjF577TWtXr3aUN4hIiJCY8aM0UcffeTWc507d86mHnRISIi+/fbbFEPPOnXq6NVXX9XP%0AP/+s999/3/BzbP/+/Tp48KBKlCjh0rhat25tCI93796tkydPqmDBgg7tv2jRIsPM2mzZsqX4vfjZ%0AZ5/ZBNWPP/64PvvsM7uPo06dOurTp4+++eYbw10A0dHRevPNNzVr1iy3LoSclJSkhIQExcTE6OLF%0Aizpw4IDmzJmjXbt2GbYrVqyYhg8fnubxMvI5b9WqlSGsvnTpkrZu3erw9/Tq1asNZaYCAgJSfE8a%0AMmSITVBduXJljR071u6F8QYNGqhfv34aPXq04Q6rs2fP6t1337W5YHTPH3/8YTObfNCgQeratavd%0A7evUqaPu3btr4MCBhlr+kZGRWrhwoc26FgAAZCaUAQGAdLp/Nss9zi5A5G4TJkywmbH84osv6vPP%0AP7cJqu9XokQJ/fjjjzZh3M6dO/Xzzz87NYbg4GBNmzbNJqi+X4ECBTR+/HibWejJF0/LbP7++29D%0ADUwvLy99+umndoPq+73wwgvWRQjvOXDggFvqle7atUurV6829BUoUEAzZ85MtQxDUFCQ3n//fQ0Y%0AMMDQf+vWLbulGNLSv39/DRw4MMWwxdvbW0OHDrWZxXvy5Ml0laRxVXpLgSQlJRkW+3rkkUecLndx%0Az+LFi21qnQ4aNMihuvi1a9fWBx98YNPvybIP99wLgQoUKKBFixbpu+++06BBgzRy5EgtWbJEM2bM%0AcKlcUkBAgD799FObi2ijRo2yeV9esWKFzezMihUrql+/fuk+f2bl5+enkSNH2nzd5s6dq99//92t%0A55o5c6bNRdMxY8Y4NDv3ueees7vInTteu82bN1eWLFkMfc6UkFi0aJGh3axZM7sLpx46dMjmjoiS%0AJUtqzpw5qQbufn5+6tevnz788END/759+wwXkRwxfvx4FS9ePMV/JUqUUJkyZVS9enU9++yzevfd%0Ad22C6po1a2ratGkpzga+X0Y+502aNLG5w8OZ5zF5CZBGjRrZXZxw7dq1Nu/9tWrV0rRp01K9gys4%0AOFjDhw+3Wbh1zZo12rRpk919kv+crlGjRopB9f3nGTdunM1YMrLkEwAAnkBYDQDpZG9xndDQUBNG%0ActeZM2dsQpmSJUtq6NChDtVkzZo1q8aNG2fzB9t3332X4oJ49vTu3VtFihRJc7vChQurUaNGhr7k%0AtwJnNveXfpDuvh7y5cvn0L7Jw+qQkBCHalym5csvvzS0vb299emnnypPnjwO7f/qq6+qXr16hr4/%0A//zTbpmJlBQtWlSvvvqqQ9v27NnTpu/gwYMOn8tdGjdubChTca8USFq2b9+uCxcuWNvNmjVLV7kL%0ASYbQW7o7G/7FF190eP+mTZvaBDrnz59P11ic5efnpx9++EFFixa1+VzVqlVdrhNdtmxZvf7664a+%0Aa9euGWaAnj9/3iawz5o1q92g+9+iTJkyNgFaUlKShgwZkuqCcc5K/tqtXLmy6tSp4/D+yetLS+55%0A7WbNmtXmYo+jIeeePXts7qiyN07p7h0h98/A9vf31/jx4x0uzdChQwc9/fTThr4ffvjB6XrJrujc%0AubMmT56c6oXu+2Xkcx4UFGTz+8OqVasMC1+mJDIy0iYwbtWqld1tky/+nCtXLn3xxRcOl3t76623%0AVKZMmVSPeU/y3x8cvXspMDDQ8HPB29tbV65cydDXCgAA7kZYDQDplHwGsyS7M6wyyq+//mqzgNOA%0AAQOcqqFdoEABm/qdJ06csKmpnBIfHx+HFmG6p0KFCob27du3DbfmZjbJv9aRkZE6efKkQ/vmzp1b%0AEydO1E8//aQdO3Zo69ateuqpp1waT1RUlM0ioI0bN7b5uqflnXfesembN2+ew/u3bdvW4W3tzcK7%0Av/ZnRrE3I3r58uVp7pe8BIgrpVxq1KihZ599VhUrVlRYWJieeeYZh2uySne/HwsVKmTos/e+5Qmt%0AW7f2eI3dV1991eb1smrVKv32229KSkrSu+++a7Mo5ccff6z8+fN7dFwPutdff13FihUz9N0rB+IO%0A8fHxatasmZo3b65y5copNDQ0xXrAKQkLC7OZzeuu127yUPTEiRMOXYhKPqv68ccft1saKDo6WkuW%0ALDH0tW3b1unXXfKLCsePH3fqIqGrpk6dqtatW6c4E/h+ZjznyQPmmJgYhxYXXLJkieF3pXz58ql6%0A9eo22x07dkzbtm0z9PXo0UNZs2ZN8xz3eHl52cyO3rx5s2Ftj3uS//6QfJZ7ap577jlNnjxZq1at%0A0u7du7Vs2bKHfuFYAMDDjbAaANLJ3sy85GFxRkoeSubNmzfVUhwpsRcsOhpWFylSRCEhIQ6fy17Z%0AlIwK0zwhed3TpKQk9enTx259c3vq1q2rUqVKuW1hpK1bt9rMrnJmccR7HnvsMZvyHMn/iE+NM2Uw%0AgoODbR5/XFycw/u7U9OmTQ3ttEqBJCYmatWqVdZ2gQIFHK5zbU/Pnj01duxYzZ49W5s2bVL//v2d%0APkbyOyWS36bvKXXr1vX4Oby9vTV27FibxzhixAh9//33NqUtXnzxRZdqZT8s/Pz89Mknn9hc+Jgz%0AZ45byoH4+vqqf//+GjdunObNm6c//vjDqQtW93jqtVu9enWbO16SB9HJJSQk2FyISmk27s6dO3X7%0A9m1DX3ouWpUvX95mVnPyxR097cCBA+rWrZuGDx+e6u83ZjznTzzxhE35C0dmyScvAdKyZUu7we7W%0ArVtt+pL/THBE7dq1bb7X7D2PyX9/2LFjhz7++GPdvHkzzXPkzp1btWrVUsGCBU1f5BsAAHcgrAaA%0AdLJX39CRPyo8ISkpySZQrlq1arrKD+TPn9/mD0BH/0BOvvhhWpKXKJDuBn6ZVZEiRVS6dGlD3+HD%0Ah9WiRQv17t1b8+bNM5SI8LTkrwkfH5901wp+4oknDO2IiAiHbsv38vKyWwoiNclfF2ZdBGrcuLEh%0AZEirFMjvv/9uqDHtrgUy0yMmJka//faboYa6JKdK+qSXxWJxevZ+ehUoUEBDhgwx9J09e9ZmYcpi%0AxYrpvffey5AxZQZly5bNkHIg6REVFaWlS5cqOjra0O+u166Xl5fNrN9ly5al+rNn48aNhu9tb29v%0AtWzZ0u629y/MKt39fnC0pEPy/ZLXt05+7NT06dNHhw4dSvXfvn37tGPHDv3666/67rvv9Prrr9ut%0AxTxjxgybxY7dKT3PucVisXkeN2zYoKtXr6a4z7Fjx7Rv3z5DX0oXHZLPYg8LC1Pu3LlTPHZKsmbN%0AajOr3t7zaG8h3unTp6tBgwYaPny4NmzYYNrvmAAAZLR/Z8E+AHADe/Wpo6KiTBjJ3duOkwcMyUNT%0AZ5QpU0YRERHWdvLAKyWOLMJ0P3uz0zMiTPOkN954Q7169TLMaE5MTNSaNWustygXLVpUtWrVUq1a%0AtVS1alWPlY9JfqtxkSJF0n2u5HU3pbvhbVq1rwMDA52e6ZV8e7Nqb+bMmVPVqlUzzDZdsWJFirOl%0A3VkCxFFxcXE6ffq0Tp8+rePHj+vo0aM6cOCAjhw5Yvd7KSO+lrly5crQ+v3PP/+81q9fn+LM9yxZ%0AsmjcuHE2C+u507vvvuv0Anjh4eEOlS3wlD59+mjNmjU6cuSItS8iIkKffvqpzQJ/nhATE2N97f7z%0Azz86cuSI9u/frxMnTth9nbrztdu6dWt988031mNeuXJFmzdvVu3ate1un3w2bu3atRUWFmZ32/u/%0AntLdn3Nvv/12usaZfN2C5HWNXeXr6ytfX18FBwfr0UcfVe3atdWrVy/98MMPGjdunGHbefPm6Ykn%0AntAzzzyT7vO5+zlv1aqVJkyYYN0uPj5eK1euTLG2f/IZ9JUqVbKZ0XzP0aNHDe1bt27pjTfeSHU8%0AKbl+/bqhbe95LFGihJo2bWpTbury5cuaMWOGZsyYIX9/f1WpUkW1atXSU0895fSFYAAAMgvCagBI%0Ap0cffdSmz9FQ193szSTKlStXuo+XM2dOQzt53deUuKN8RWZfFKhu3boaNGiQRo8eneJjOXLkiI4c%0AOaIffvhBAQEBevLJJ9WoUSM1aNBA2bJlc9tYkr8uUgpXHGFvkS1HXheZ/TXRrFkzm7DaXg3v27dv%0A67fffrO2ixUrZlMX2FVxcXFas2aNduzYocOHD+vEiRO6dOmSW8/hDs5etHKHYcOGaefOnXa/HkOG%0ADCHUseNeOZB27doZZhXPmjVLjRs3tlvHN72uXbumX3/9Vbt379aRI0d04sQJ0y7uSndn5FetWtVQ%0AzmjRokV2w+ro6GibiwqtW7dO8djJ3xfvBaju4OjPYlf4+fnp1VdflZeXl80dCp9++qmaNWvmUO38%0AjHjOCxQooMqVKxvu/lq8eLHdsDopKcmmTIgzz+P169c9/jyOHDlS58+fT7Fe9a1bt7R582Zt3rxZ%0Ao0ePVnh4uOrVq6fGjRurSpUq6V7MFwCABw0/0QAgnQoVKmRT59DR2sTuZi+sdmYRoLT2vXbtmkOB%0AoTOLvz3MunTpov/7v//TY489lua29wLId999V7Vq1dLgwYPdViok+evCleDY3uvJkeAks78mnn76%0AacMdACmVAtm4caNh9lyzZs3cNoZr165p1KhRqlGjhgYMGKAff/xR27dvTzOotlgsptQvdecFF0eF%0Ahoaqc+fONv1+fn4pzpaFVK5cOZsF4O6VA3HH+gEXLlzQ4MGDVatWLQ0ZMkRz587Vrl270gwtvb29%0APf7ekTyoXL16td3HvGLFCt26dcvaDg0NTbUmuycD5YwIq+/p0aOHzR0158+f18aNG1PdL6Of8+Rl%0APP7880+7Ewe2b99uuGMsS5YsqdagNuN5DAgI0PTp09WvXz8FBASkeZyIiAjNmDFDHTt2VIMGDTRj%0AxoxMXUoNAIB7CKsBIJ2Cg4NtZusdOnTIZmEld1i/fr327NmT4h8h7r7dP3mNYG9vb1aWd1K1atW0%0AbNkyTZkyRa1bt3aoLMKtW7e0cOFCNWnSxDBLN72Svy5ceU3Ye+1l9iDaEaGhoTYzTFesWGGz3bJl%0Aywxtd5UA2bdvn5o3b64ffvjBofAwV65cql+/vt577z399ttvqlixolvG4Qx75X08LTIyUj/88INN%0A/+3btzVo0KBMf8eGJ73xxhsqUqSIoe/MmTM2s2qdtXHjRjVt2lQLFy506Odi3rx51bRpU3300Ufa%0AsGFDmiWGXNW4cWPD2hOxsbF233eTl45o0aKF/Pz8UjyuJxcxzagFUu95/vnnbfrsLTx4jxnPedOm%0ATQ3rHCQlJWnJkiU22yUv5dKwYcNUL+Ca9Tz6+vrqtdde08aNGzVs2DBVr17doffUs2fPavjw4WrT%0Apo2hvjoAAJkRZUAAwAXVqlXT4cOHre34+Hjt2LFDTz75pFvP8+GHH+rcuXMKDg5W1apVVb16dXXo%0A0MH6B7O92+5jYmLSfb7k+3qy1mtmkN4/Wi0Wi2rWrKmaNWvqzp072r17tzZt2qTff/9de/bsSfG4%0AsbGx6t+/v3744QdVqVIl3eMOCQkxtF1ZOC35wleSHJr59TBo1qyZNm3aZG0nLwVy8+ZNQ5mAsmXL%0A2i0T5Kzjx4+rY8eOdkPqgIAAlSpVSsWKFVORIkVUuHBhFS1a1GYBsH9LSPv+++/r8uXLdj/3xx9/%0AaOrUqerSpUsGjypz8PPz08iRI9W+fXvDRamZM2eqcePGNourOmL79u3q1auX3cVRg4ODVaZMGRUt%0AWtT62i1WrJhNqSFPv3YDAwPVtGlTzZ8/39q3ePFiPfvss9Z2RESEzUK19gLc+yW/C6VmzZqaMmWK%0AG0ac8cqWLWvTd/r0abvbmvWcBwUF6emnnzaE0YsXL1bPnj2t7Vu3btmU8EitBIh093m8P/Rt27at%0Ahg8f7vT40itr1qxq166d2rVrp+joaOvvDr///rtOnTqV4n4HDhxQ9+7dNWvWLI+thwEAgKcRVgOA%0AC+rVq6cZM2YY+latWuXWsPrIkSPWhfJiYmK0du1aHT582HDLu72wOqXgxhEXL140tF2pf/0gcvYP%0A4vtvAU8vLy8vVaxYURUrVlTfvn0VGxur7du3a/369Vq1apVNSYfbt2/ro48+spnV54zk5RhcqW9s%0Ab9/ktc0fVk8//bQ+/PBD68WFiIgI7d271xrkrFu3zhAot2jRwi3nfeedd2yC6scff1z9+/dX7dq1%0AU53dec/NmzfdMpYH2dy5c7V69WpDX2BgoOFrN27cONWoUUPFixf3yBhGjRqlUaNGeeTYGaF8+fLq%0A3LmzJk+ebO27Vw7E2fegmzdvatCgQTahZcWKFdWvXz9Vq1bNobsyMuK127p1a0NYvWXLFkVGRlpD%0A1MWLFxt+XpQsWVIlS5ZM9ZjJfx7fX3ois7FX/sneRU+zn/NWrVoZwurDhw/r8OHD1nUD1q1bZ7jg%0AmidPnjR/T8uePbshrDZrTRLp7vPQtGlTa9mSiIgIbd68WWvWrNGmTZtsLnzv379fs2bNslsaCQCA%0AzIAyIADggieffNJm0bolS5a4NKs5uTlz5tj0NW7c2NAOCQmx+aNy37596T7n/v37De38+fOn+1hm%0As1e+xNlSLVeuXHHXcKwCAwNVp04dffDBB1q/fr0++eQTmxnshw4d0rFjx9J9juSze48dO5buMCD5%0Aa0K6u7jVv0G2bNlUs2ZNQ9/9s/SWL19u/djLyyvVOqiO+vPPP21qY5cuXVrz5s1Tw4YNHQqqJT30%0At4OfPHlSI0eONPQVKVJEM2fONHyNbt++rYEDB3qkTNPDol+/fjZ19k+fPq3PPvvMqeOsWLHCJqCt%0AU6eOfvzxRz355JMOhZaJiYkZUp+5cuXKKlSokLWdkJBguPDhzIJ894SHhxvaZ86ccevvBBnJ3s8+%0Ae3fUmP2cV69e3ebrfn+5pvvfoyWpZcuWaS5GmPx4f//99wNzp0p4eLjatm2rb7/9Vhs2bLB7gXTp%0A0qUmjAwAAPcgrAYAF3h7e9vcEnz9+nWb2dbpFRUVpYULF9r033+bsnQ3IKtQoYKhb/v27XZrWafl%0A+PHjNjOr05pJ9iCzV+vR2YXDnFk4MzIyUn/++afmzp2rkydPOrTPvddR//79bT535MgRh8+dXKVK%0AlQzthIQE7dixI13HSl6nNFeuXDYXah5myQPoe2F1XFyc1q9fb+2vUqWKTSmO9Pj1119t+t566y1D%0Abda0REdHW+/KuOdBCVvcITEx0Wb2ube3t0aNGqWSJUvq9ddfN2x/+PBhjRs3LqOHmWn4+/tr5MiR%0ANiHevQU9HWWv7vN7773nVI37o0eP2tTJ99RrN3kAfW/8Bw8e1NGjR639vr6+Dt01UblyZUM7ISFB%0Av//+e7rGtnjxYi1atEg7duzQhQsX0vUz3RUHDx606bNX4sjs59xisahly5aGvnsB9c2bNw3v0ZL0%0A3HPPpXnM5M/jlStX9Pfffzs0nuRmz56tZcuWaffu3Sne9ZaYmKiTJ09q7dq1mjlzpsPHzpEjh8aO%0AHatSpUoZ+u9/7QIAkNkQVgOAizp37mwTIE2YMMGpgDMlI0aMsLnltn79+nbD46pVqxra58+f18aN%0AG50+57x582z60lOz9EFx/wJa9zhTIuXIkSO6evVqmtvdvn1btWrV0pNPPqmXXnpJQ4cO1apVq5wZ%0Aqp566imbPlduhU/+x7Zk//lNy9GjR7Vr1y5DX2Z+TaRH8tnMp06d0sGDB7Vu3TrFxcVZ+921sOKZ%0AM2ds+pJfkErL6tWrbcIte/Vk75eZFlL95ptv9Ndffxn6OnfurHLlykmSunfvbhPgTJ06Nd3B4b9B%0AhQoVbEoHJCUl6dtvv3X4GMlfuyEhIYbZy46wd7Emrdduej333HOGgH7Lli26ceOGzaKp9erVs6mx%0AbE/yn8WSnAof77lw4YIGDx6st99+Wx06dFDt2rXVq1cvp4/jip9++smmz946Cg/Cc96qVSvD+9c/%0A//yjY8eOacuWLYYLWhUqVLC5g8Aedz2Pe/fu1Ycffqj+/furbdu2qlmzpoYNG2bYZvny5apQoYIa%0ANWqkXr16adiwYU79nuLl5aUaNWoY+v4NJaAAAA8vwmoAcFFoaKi6detm6Lt165Z69+7tUt3o2bNn%0A29yC7OXlpTfeeMPu9i1btpSvr6+h7/PPP3dqccDTp09r1qxZhr6wsDBVr17d4WM8aOzN/nUmrJo9%0Ae7ZD2/n5+SlfvnyGvkWLFjk1G9BeyQZX6kLnzp3bJgBftWqVTcCXljFjxtj0uasuc2YRHBxs92t5%0A/wUJHx8fNWrUyC3ns1euwpna6bGxsRo/frxNf1rvB2ndGv+g2LNnj7755htDX+HChdWvXz9r28fH%0ARyNHjjS8LyYlJendd9/V9evXM2ysmc2bb76pwoULG/qc+TmS/LUbHx/v1Izgixcvatq0aTb96V3o%0ANi25c+c2lPm5ffu2NmzYYHOx0ZESIJKUL18+m3rIW7Zscfri8VdffWXzmN31/uKIBQsWaO/evYY+%0AeyWRpAfjOX/00UdtLtBu3LjR5uveqlUrh46XvESMJP388892Z5un5vPPP7fpS/48FitWzOZreH8N%0Abkck//3h37KmBADg4ZQ5/iIBgAfcq6++qtKlSxv6Tpw4oZdeeildt43OmDFD//nPf+yeJ6WSHHny%0A5FGTJk0MfX///bc+/vhjhwLT6OhoDRgwwKZExksvvWQTgmcmOXLksAmRf/rpJ4dmS2/ZssUmvE9N%0A8j9ADx8+7NRMrOTn8vX1Vfny5R3e356uXbsa2omJiRo4cKAuXLjg0P4TJ060uYW6cOHCqlu3rkvj%0AyoyaNWtmaC9fvtzwtalRo4ZDMy8dYa+UyP01WFNz69YtDRgwQKdPn7b5XFqz7ZLXwr5/1viDIjY2%0AVm+//bZh1qWXl5dGjhwpf39/w7YlSpRQjx49DH3nz5/Xhx9+mCFjzYz8/f31ySefpPvCRfLX7o0b%0ANxwOaq9du6bXX3/d7sUEdyx0m5LkQfTkyZN1/PhxazssLMzunS8pSX4BW5LefvttwzFT89tvvxkW%0Afrw3BnfduZGWxYsX2/0dpFOnTnZrVj8oz3nyIHrDhg3atGmTte3v72/zPp4SLy8vdenSxdAXHx+v%0Afv36OTwRYdq0adq8ebOhr2TJkjYTAIoUKaLHH3/c0Ddx4kSHf05fvnzZphSLvTurAADILAirAcAN%0AfH19NW7cOJug6sSJE2rbtq1Gjhzp0CJ9R44cUa9evTR8+HCbgLlq1arq27dvqvv369dP2bJlM/TN%0Anj1bAwYMSHWhtcOHD6tjx442C7oVKlTI7h/dmU29evUM7evXr6tnz56Kjo62u31SUpLmzp2r3r17%0A29TQTM0LL7xgUxLmk08+SXN2dmJior744gubBZGaNm1q83w6q0aNGmrQoIGh7/Tp02rfvr3+/PPP%0AFPeLjY3ViBEjbGr8WiwWffjhh5lmBq471atXz7AI5j///GMo0+POIMne3QyfffZZmrPi9+7dq/bt%0A22vt2rV2P5+8rFByyV9vp0+ffuAWJRw1apROnDhh6OvcubMqVqxod/vevXurWLFihr5ly5Zp0aJF%0AnhpiplepUiV16tQpXfvae+1+8MEHaQa1W7ZsUZs2bWx+Dt3jyUUKGzZsqJCQEGs7+YziZ555xu76%0AByl56qmnbH7uREVFqV27dlqzZk2q+y5YsED9+/e3+R2gb9++doNiVyUmJiomJkbHjh3TzJkz1a5d%0AO7uLkT766KPq2bOn3WM8KM95kyZNDF+jrVu36tSpU9Z2gwYNnPqZ2rp1a7sTEdq2bZvq+g+JiYma%0ANGmSzeKv0t21B+yVW0r+/Xbt2jW98soraa5bceHCBb366qs2YX+7du1S3Q8AgAeZ4791AQBSVahQ%0AIU2ePFmvvPKK4Y+G27dva+rUqZoxY4Zq1aqlJ554QsWLF1dISIgSExMVFRWlAwcOaMuWLdq+fbvd%0AWdBVq1bVt99+m+ZiRQUKFNDIkSNtFhZbtmyZNm3apObNm6tmzZrKnTu3EhISdPr0aa1Zs0a//fab%0ATW3I4OBgjR8/3mamZWb00ksvac6cOYbHuHv3bjVo0EDt27dX+fLllSdPHl2/fl179uzRL7/8Ylic%0AqEqVKqkGu/dkz55d/fv314gRI6x9CQkJ+vDDD/Xjjz+qRYsWKlWqlHLkyKGkpCRFRkZq//79Wrx4%0AsY4dO2Y4VtasWfXmm2+6/uB1N9xr1aqVoa5oRESEXnrpJT311FNq1KiRChcurICAAF2+fFnbtm3T%0A4sWLbRbalO5eEEl+i/u/RVBQkOrUqWNdXPF+/v7+atiwodvO1bBhQ+XNm9ewQGJMTIxeeuklNW/e%0AXHXr1lX+/Pnl6+urq1ev6uDBg1qzZo22bdtmOE5gYKDhbomoqCglJiam+F6S/C6Eq1ev6s0331Sn%0ATp2UPXt2RUVFqVy5cgoODnbbY3XG2rVrNWfOHENfoUKFDOU/kvPz89OIESPUrl07w8Wnjz76SFWq%0AVLF5zLirf//+Wrdunc2FgbS0bt1a3377reF1d/78ebVq1UrPPfecatasqbx588pisVjfA1etWqX9%0A+/cbjpP8tXvp0iWXHk9q/Pz81Lx5c/344492P598IWVHjB49Wq1atVJERIS17+rVq+rdu7cqVqyo%0AJk2aWH8XiI6O1oEDB7Ro0SKbr4MkPf3003rxxRedOv/48ePtlgJKj6xZs2rcuHE2dy7c86A858HB%0AwXr66aetF6KS/17jyMKK9/Pz89OXX36p1q1bG36vi4iIUIcOHVSrVi01bNhQRYoUUdasWXX16lXt%0A2bNHP/30k92g/pVXXklxhn6bNm00b948w4WS48ePq1WrVqpfv76eeuopFS5cWMHBwbp586YiIiK0%0AdetWLVmyxOYiZMOGDf+1P6cBAA8HwmoAcKNSpUpp/vz5euONN2zqGiYkJGjdunVat26dU8ds0aKF%0ARowYYZjRmZqGDRtq1KhRGjp0qKHe4/Xr1zVr1iyHylrkypVL33zzjYoWLerUWB9URYoUUdeuXTVp%0A0iRD/7Vr19JcOKx69ep69913Hf4jt2PHjtq9e7eWLFli6D98+LDNLOWU+Pv76/PPP1d4eLhD26cl%0AW7Zsmjp1ql599VWbUNxeTc+U9O3bV71793bLmDKrpk2b2g2r69Sp49YAN0uWLBo2bJjN7P6EhAT9%0A8ssvDtUzbdasmdq0aWMoBZOQkKADBw6obNmydvexd+v46tWrtXr1amv7+++/d6okgrtcuXJFQ4YM%0AMfTdK/+R1vtjuXLl1KVLF33//ffWvujoaA0aNEjTpk37V94pkJYsWbJoxIgR6tixo1P1h8PCwjRo%0A0CCbUitxcXEO/wzq1KmTSpcurUGDBln7zp49q8jISLeV2kmudevWdsPqcuXK2ZRocET27Nk1bdo0%0Au++7u3btslm0NiU1atTQ6NGjnT6/u+TNm1f//e9/U3zPkB6s57x169Z275oICwtTrVq1HD7OPQUK%0AFNAPP/yg3r1721zA3bRpk6HMSGpatmypd955J8XPe3t7a9y4cXr55ZcN5T/i4+O1cuVKuz937ClV%0AqpTdGd0AAGQm/GYOAG5WsGBBzZ07V2+99ZayZ8+e7uOEh4frm2++0WeffeZwUH1Pq1atNHXqVJvF%0AgRzRoEEDLVy4UOXKlXN63wdZ//791b17d7u336akZcuWmjhxolOzyy0Wi8aOHatu3bqlORPenoIF%0AC2r69OluDwMLFCigOXPmqHnz5k59DaS7s20nTZqkPn36uHVMmVHdunVtSr1I7i0Bck+dOnU0atQo%0Ap2/9z5Url8aMGaPPP/9cFSpUsKk5n7wG+f0ef/xxtW3bNtXjHzp0yKnxuMuQIUNsyil16tRJlSpV%0Acmj/N954w2bhwG3btmny5MluG+PDpkqVKnr55Zed3q9du3Z65513nCqdId0tNfH9999ryJAhqlCh%0AguFzSUlJ2rBhg9NjcVSZMmVsysVIji+saM+9990WLVo4/b7r4+Ojrl27auLEiQoKCkr3GNIrLCxM%0Ar732mpYvX+7Q7wMPynNevXp1uxd6W7Zsma6fydLd18b8+fPTFXZnyZJFb731lkaPHp3m1+bRRx/V%0Ajz/+aPN1cNQzzzyj6dOnu1w+DAAAsxFWA4AH+Pv7q2fPnvrtt9/00UcfqWbNmg4FnoGBgapdu7bG%0Ajx+vX3/9VfXr10/3GKpUqaJly5ZpxIgRKl++fKozBwMDA9W0aVPNnj1bEyZMsLu4W2bn5eWlt99+%0AW3PnzlXjxo1TDQArVaqk7777TmPGjHH6QsG9c73zzjtauHChXnjhBWXNmjXNfcqWLauPPvpIS5Ys%0AcXlRxZTcu5V7wYIFatq0aZrjKlOmjIYNG6aVK1eqTp06HhlTZhMQEGBTizYwMNBjC04+++yz+umn%0An/Tcc8+l+h7i5eWl0qVL691339WqVavUsmVLSXdLlyR/H5k9e3aqdag//PBDde/ePcWFVZPfNZIR%0A5syZY1OHu2DBgurfv7/Dx0hp4cAvv/wyXQvh/lsMGDBABQsWdHq/bt26adasWWrYsGGqIaGPj48q%0AVaqkjz/+WEuXLrVeqCtUqJBNveD/+7//c3oczkhe7sPf39/lC1FZs2bVZ599pp9//lktWrQw1Ma2%0AJzg4WC+++KJ+/vlnDRo0yOOluHx9fRUSEqLChQvrqaeeUo8ePTR16lStX79e/fr1c+pi2YPwnFss%0AFj377LM2/ckXX3RW7ty5NXnyZM2YMUMNGjRI8wJCzpw51bVrVy1btkw9e/Z0+GJFgQIFNHv2bI0d%0AO1ZPPPFEmnd9BAQEqFmzZpozZ44+/fRT00o0AQDgTpYke8VRAQBul5CQoOPHj+vo0aO6evWqbty4%0Aofj4eGXLlk3Zs2dXoUKFVLJkyXTP/EnL1atX9ddff+nSpUuKioqSJIWGhqpIkSIqXbp0irUoH1Zx%0AcXHasWOHzp07pytXrsjPz0958+ZVxYoVlSdPHreeKzExUcePH9fhw4cVGRmpGzduKCkpSVmzZlX+%0A/PlVtmxZj93anpqEhATt3btXp0+fVmRkpOLi4hQcHKz8+fOrdOnSeuSRRzJ8TEhZXFyc9u3bp+PH%0Aj+vatWtKSkpSaGioHnnkEZUvXz7NEMxZkZGR2r59u86cOaObN28qMDBQuXPnVvHixVWkSBG3ngsP%0At5iYGO3Zs0cnT55UdHS0vLy8FBoaqjx58qhChQqmzBw2y507d7R//36dOnVKUVFRio6OVkBAgEJC%0AQlSiRAkVLVrUY78HZCQzn/PFixdr4MCB1nbZsmU1f/58t54jPj5ee/bssZYqiY2NVVBQkHLkyKGS%0AJUvqsccec3o2vT0xMTE6ePCgTpw4oZiYGMXGxsrX11c5c+ZU4cKFVbp06YdibREAAO5HWA0AAAAA%0AeCj07t1ba9assbb/85//qH379iaOCAAAOIMyIAAAAACATC8qKsqwaHBAQIBatGhh4ogAAICzCKsB%0AAAAAAJneL7/8ovj4eGvbkfUZAADAg4WwGgAAAACQqcXGxtosyPjSSy+ZNBoAAJBehNUAAAAAgEwr%0AJiZGb775piIiIqx91apVU5kyZUwcFQAASA8fswcAAAAAAIAjDh06pDFjxqhIkSLy9/fX+fPntWHD%0ABl29etWwXb9+/cwZIAAAcAlhNQAAAAAgU8iVK5c2bdqkTZs2pbjNiy++qCpVqmTgqAAAgLtQBgQA%0AAAAAkCnkzJlTgYGBKX6+atWqeu+99zJwRAAAwJ0IqwEAAAAAmUZ4eLhNn6+vrzp27KjJkycrS5Ys%0AJowKAAC4gyUpKSnJ7EEAAAAAAOCIqKgo7dixQ6dOnVJ8fLzCw8NVo0YN5ciRw+yhAQAAFxFWAwAA%0AAAAAAABMRxkQAAAAAAAAAIDpCKsBAAAAAAAAAKYjrAYAAAAAAAAAmI6wGgAAAAAAAABgOsJqAAAA%0AAAAAAIDpCKsBAAAAAAAAAKYjrAYAAAAAAAAAmI6wGgAAAAAAAABgOsJqAAAAAAAAAIDpCKsBAAAA%0AAAAAAKYjrAYAAAAAAAAAmI6wGgAAAAAAAABgOsJqAAAAAAAAAIDpfMweADJGQPOvzB4C4BEFc2fT%0AwSmvWNsluk7TyQvXTRwR4H4nZ/cyewiAx3hZpFzBvtb25Zh43UkycUAAAIfxHo5/i0ey+qa9ESRJ%0AARX7mD0Ej4nbNd7sIfwrMLMaQKYW6O+TahsA8GCzWFJvAwAeXLyHAwDcjbAaAAAAAAAAAGA6wmoA%0AAAAAAAAAgOm4Xx4AAAAAAACA6yzMi4VreAUBAAAAAAAAAExHWA0AAAAAAAAAMB1hNQAAAAAAAADA%0AdITVAAAAAAAAAADTscAiAAAAAAAAANdZLGaPAJkcM6sBAAAAAAAAAKYjrAYAAAAAAAAAmI6wGgAA%0AAAAAAABgOmpWAwAAAAAAAHCdhXmxcA2vIAAAAAAAAACA6QirAQAAAAAAAACmI6wGAAAAAAAAAJiO%0AmtUAAAAAAAAAXGexmD0CZHLMrAYAAAAAAAAAmI6wGgAAAAAAAABgOsJqAAAAAAAAAIDpCKsBAAAA%0AAAAAAKZjgUUAAAAAAAAArrMwLxau4RUEAAAAAAAAADAdM6sBAAAAAAAAIIMlJCRoxYoV+u2337Rn%0Azx5FRkYqMTFRYWFhKl26tJ5++mk1bdpUvr6+Th/74sWLmjdvnrZs2aJjx44pJiZGISEhyp07t2rU%0AqKHnnntORYoU8cCjcg1hNQAAAAAAAABkoJ07d2rQoEE6deqUzeciIiIUERGhVatW6csvv9To0aNV%0ApUoVh489depUff7557p586ah/9KlS7p06ZL27dun7777Tp06ddLAgQPl5+fn8uNxF8qAAAAAAAAA%0AAHCdxfLw/nOjVatWqWPHjnaD6uTOnDmjTp066ccff3To2CNGjNDIkSNtgurkkpKSNG3aNHXt2lW3%0Ab9926NgZgbAaAAAAAAAAADLAwYMHNWDAACUkJFj76tatq6lTp2rHjh3as2ePfvnlF3Xq1Ene3t6S%0ApMTERI0YMUJbt25N9dhz587V//3f/1nbAQEBevPNN7Vq1Srt3btXa9eu1ZAhQxQaGmrdZvv27Ro2%0AbJibH2X6EVYDAAAAAAAAQAb44IMPFB8fb2336dNHEydO1JNPPqng4GD5+/urRIkSGjJkiL7++mtD%0AYD148GDDvveLjIzU6NGjre2sWbNq9uzZ6t27twoWLCg/Pz/ly5dPnTp10i+//KKCBQtat50/f752%0A7tzpoUfsHMJqAAAAAAAAAPCwP//8U7t377a2n3zySfXt2zfF7evVq6eXXnrJ2o6IiNCaNWvsbjtl%0AyhTFxMRY28OGDVOJEiXsbps7d25NnDhRWbJksfZ98cUXjj4MjyKsBgAAAAAAAOA6i9fD+88NFi9e%0AbGi/+uqrae7z/PPPG9qbN2+22SYhIUELFy60th977DE1a9Ys1eMWLlxYL774orW9detWh2poexph%0ANQAAAAAAAAB42J49e6wfZ8uWTU888USa+xQuXNjQPn36tM02u3bt0pUrV6zt5s2by+LAopAtWrQw%0AtFesWJHmPp7mY/YAAAAAAAAAAOBht2DBAh0/flyHDh3SjRs35OWV9jzimzdvGtr2Qujff//d0K5e%0AvbpD4ylTpoyCg4Ot5UM2bNignj17OrSvpxBWAwAAAAAAAICHeXl5qUiRIipSpIjD+xw4cMDQfvTR%0AR222OXTokPVji8WikiVLOjyeYsWKWRdX3L9/v5KSkhyale0plAEBAAAAAAAAgAfQ5MmTDe0GDRrY%0AbHPs2DHrx2FhYQoKCnL4+PeH37Gxsbp48WI6Ruk+zKwGAAAAAAAA4DoTZ+Q+bG7duqURI0Zo48aN%0A1r5KlSrpqaeestn2/oA5d+7cTp0nLCzM0D5//rzTx3AnwmoAAAAAAAAAMFFiYqJu376tU6dOaePG%0AjZo5c6YiIiKsnw8PD9dXX31ls9+tW7d048YNazt79uxOnTdbtmyG9tWrV50buJsRVgMAAAAAAACA%0Aibp27ao//vjD7ufq1aunDz/8ULly5bL53P1BtSSnSoBIUmBgYKrHy2jUrAYAAAAAAAAAE507d85u%0Af3BwsEqWLKmkpCS7n4+Pjze0fX19nTqvj49xLnNCQoJT+7sbYTUAAAAAAAAA11m8Ht5/HpSUlKTz%0A58/b/VxMTIwmTJigRo0aafz48TahdWJioqFtcbJuuJeX8bHduXPHqf3djTIgAAAAAAAAAGCShIQE%0ATZgwQcWLF1dISIiuXbumv/76SzNnztTmzZsl3Z1B/dVXXykqKkpDhw617uvt7W04lrNhc/KZ1H5+%0Aful8FO7BzGoAAAAAAAAAMImvr69q1aqlsLAw+fr6KleuXGrYsKGmTJliCKYlacaMGdqwYYO1HRAQ%0AYPj8rVu3nDp38u0JqwEAAAAAAAAANl5++WV1797d0Pfdd99ZP86aNathdnVMTIxTx0++oGJISIjz%0Ag3QjwmoAAAAAAAAArrNYHt5/JnrttdeUJUsWa3vHjh2KjY2VdLdGdY4cOayfi4yMdOrYly9fNrRz%0A5szpwkhdR1gNAAAAAAAAAA+ooKAgVaxY0dpOTEzUqVOnrO0CBQpYPz537pxTx75/YUdvb2/ly5fP%0AhZG6jrAaAAAAAAAAADJIYmKi07Wlk894jouLs35ctGhR68fR0dG6dOmSw8f9559/rB8XKFBA/v7+%0ATo3L3QirAQAAAAAAAMCDjh07pldeeUUNGjRQuXLl9PXXXzu1/9WrVw3t+0t/lC9f3vC53bt3O3TM%0AyMhInTx50tquUKGCU2PyBMJqAAAAAAAAAPCgkJAQ/fHHHzpz5owSEhK0Zs0ah/eNj483BNCBgYHK%0AmzevtV2rVi3D9uvWrXPouMm3q1mzpsNj8hTCagAAAAAAAACus3g9vP9clDNnThUvXtzaPnLkiLZs%0A2eLQvnPmzFF0dLS1Xbt2bfn5+VnbuXPnVuXKla3tpUuX6sqVK6ke886dO5o+fbq1HRQUpAYNGjg0%0AHk8irAYAAAAAAAAAD2vXrp2h/dFHH+n69eup7rNnzx59+umn1rbFYlH37t1ttuvYsaP149jYWA0a%0ANEiJiYkpHverr77SgQMHrO02bdooKCgozcfgaYTVAAAAAAAAAOBhbdu2VcmSJa3t48eP65VXXtGR%0AI0dstk1ISNDs2bPVqVMnw2KKL7/8ssqWLWuzfZMmTQy1qzdu3KjXX39dkZGRhu3i4+M1btw4TZgw%0AwdoXEhKi3r17u/TY3MXH7AEAAAAAAAAAwMPOx8dH//3vf9WhQwddunRJknTgwAE988wzqlKlikqX%0ALi1/f3+dP39eW7ZssW5zT/369TV48GC7x7ZYLBo7dqzat29vLQGydu1a1a9fX3Xr1lX+/PkVFRWl%0A9evXG47r7e2tsWPHKjQ01EOP2jmE1QAAAAAAAABcZ7GYPYIH3qOPPqrp06frzTff1MGDByVJSUlJ%0A2r59u7Zv3253H4vFoq5du2rAgAHy9vZO8dgFCxbUtGnT1LVrV128eFGSFBcXp+XLl9vd3t/fX6NG%0AjVLt2rVdfFTuQxkQAAAAAAAAAMgghQsX1rx58zR48GCFh4enuJ2vr68aNWqkBQsW6J133pGPT9rz%0AjosWLarly5frlVdeUdasWe1u4+Xlpfr16+unn35Ss2bN0v04PIGZ1QAAAAAAAACQgfz8/NS5c2d1%0A7txZx44d0969exUZGan4+HiFhIQof/78qlSpkgICApw+dnBwsN577z0NHDhQO3bs0KlTpxQVFaUs%0AWbIoPDxclSpVUs6cOT3wqFxHWA0AAAAAAAAAJilSpIiKFCni9uP6+fnpySef1JNPPun2Y3sKYTUA%0AAAAAAAAA11moOAzX8AoCAAAAAAAAAJiOsBoAAAAAAAAAYDrCagAAAAAAAACA6QirAQAAAAAAAACm%0AY4FFAAAAAAAAAK5jgUW4iFcQAAAAAAAAAMB0hNUAAAAAAAAAANMRVgMAAAAAAAAATEfNagAAAAAA%0AAACu87KYPQJkcsysBgAAAAAAAACYjrAaAAAAAAAAAGA6wmoAAAAAAAAAgOmoWQ0AAAAAAADAdRbm%0AxcI1vIIAAAAAAAAAAKYjrAYAAAAAAAAAmI6wGgAAAAAAAABgOsJqAAAAAAAAAIDpWGARAAAAAAAA%0AgOssFrNHgEyOmdUAAAAAAAAAANMRVgMAAAAAAAAATEdYDQAAAAAAAAAwHTWrAQAAAAAAALjOwrxY%0AuIZXEAAAAAAAAADAdITVAAAAAAAAAADTEVYDAAAAAAAAAExHzWoAAAAAAAAArrNYzB4BMjlmVgMA%0AAAAAAAAATEdYDQAAAAAAAAAwHWE1AAAAAAAAAMB0hNUAAAAAAAAAANOxwCIAAAAAAAAA11mYFwvX%0A8AoCAAAAAAAAAJiOsBoAAAAAAAAAYDrCagAAAAAAAACA6ahZDQAAAAAAAMB1FovZI0Amx8xqAAAA%0AAAAAAIDpCKsBAAAAAAAAAKYjrAYAAAAAAAAAmI6a1QAAAAAAAABcZ2FeLFzDKwgAAAAAAAAAYDrC%0AagAAAAAAAACA6QirAQAAAAAAAACmI6wGAAAAAAAAAJiOBRYBAAAAAAAAuM5iMXsEyOSYWQ0AAAAA%0AAAAAMB1hNQAAAAAAAADAdITVAAAAAAAAAADTUbMaAAAAAAAAgOsszIuFa3gFAQAAAAAAAABMR1gN%0AAAAAAAAAADAdYTUAAAAAAAAAwHTUrAYAAAAAAADgOovF7BEgk2NmNQAAAAAAAADAdITVAAAAAAAA%0AAADTEVYDAAAAAAAAAExHWA0AAAAAAAAAMB0LLAIAAAAAAABwnYV5sXANryAAAAAAAAAAgOkIqwEA%0AAAAAAAAApiOsBgAAAAAAAACYjprVAAAAAAAAAFxHzWq4iFcQAAAAAAAAAMB0hNUAAAAAAAAAANMR%0AVgMAAAAAAAAATEfNagAAAAAAAACus1jMHgEyOWZWAwAAAAAAAABMR1gNAAAAAAAAADAdYTUAAAAA%0AAAAAwHSE1QAAAAAAAAAA07HAIgAAAAAAAADXWZgXC9fwCgIAAAAAAAAAmI6wGgAAAAAAAABgOsJq%0AAAAAAAAAAIDpqFkNAAAAAAAAwHUWi9kjQCbHzGoAAAAAAAAAgOkIqwEAAAAAAAAApiOsBgAAAAAA%0AAACYjprVAAAAAAAAAFxnYV4sXMMrCAAAAAAAAABgOsJqAAAAAAAAAIDpCKsBAAAAAAAAAKYjrAYA%0AAAAAAAAAmI4FFgEAAAAAAAC4zmIxewTI5JhZDQAAAAAAAAAwHWE1AAAAAAAAAMB0hNUAAAAAAAAA%0AANNRsxoAAAAAAACAyyzUrIaLmFkNAAAAAAAAADAdYTUAAAAAAAAAwHSE1QAAAAAAAAAA01GzGgAA%0AAAAAAIDLqFkNVzGzGgAAAAAAAABgOsJqAAAAAAAAAIDpCKsBAAAAAAAAAKYjrAYAAAAAAAAAmI4F%0AFgEAAAAAAAC4jvUV4SJmVgMAAAAAAAAATEdYDQAAAAAAAAAwHWE1AAAAAAAAAMB01KwGAAAAAAAA%0A4DKLhaLVcA0zqwEAAAAAAAAApiOsBgAAAAAAAACYjrAaAAAAAAAAAGA6alYDAAAAAAAAcBk1q+Eq%0AZlYDAAAAAAAAAExHWA0AAAAAAAAAMB1hNQAAAAAAAADAdITVAAAAAAAAAADTscAiAAAAAAAAAJex%0AwCJcRVgNAACAB8a+w2f0TM8vFJ+QKEnaNGeoCuTNYfKoAACO4D0cAOAqwmoAD4QGFR9VsyceU9Xi%0AeZQ3Z7CyBfop9la8Ll+L019HL2r1rlNauPGwbifcceq4hfNk18sNS6lW2XAVypNdIUH+unEzXuej%0AbmjbwfNatOWo1uw65aFHBQBwxq3b8er38UxryAEAyDx4DwcAuANhNQBTVS6WW1/1baCSj+a0+Zyf%0Ar7dCgrPo8fBQtalTXEM7PqnB32/Qoi3H0jyur4+XPu5SS12blpWPt7E8v5+vt0KzZlHJR3PqlUal%0A9efh8+r52SodP3/NbY8LAOC8YROW6tA/58weBgAgHXgPBwC4AwssAjBNm9rFtHzk83aDanvy5QzW%0AtEHN9M6L1VLdzs/HSwv/01I9W5S3CartqVIsj9aNe1Hli4Q5NA4AgPtt+euYvpy+2uxhAADSgfdw%0AAPdYLJaH9h8yBjOrAZjiiRJ59fUbDeXr423t23bwnCb88pe2Hjyny9filDXQT5Uef0RdmpRV8+qP%0AWbcb3OEJnb50XbPWHLR77DGv1lWtsvmt7es3bunzBTv0y+ajOnM5WlkD/PRU2fx6+8WqKl0olyQp%0AW5C/5gx9Rk/2namo6JseetQAAHtuxN1Sjw+m686dJLOHAgBwEu/hAAB3IqzOYKdOndLcuXO1detW%0AnTx5UrGxscqRI4fy5cunOnXqqGXLlsqXL5/ZwwQ8ymKRPu1VV36+/wuqv1iwQ8P+b4thu6jom1q9%0A65RW7zqllxuW0pev15eX192rmZ90e0rLtx23Ofbj4SHq2LCUtX3paqyav7dQRyKirH2R0Tf1y5aj%0AWrH9uGYMbq6GlQtKknKHBumdF6tq8Pcb3fp4AQCpGzzuJ/1z+rLZwwAApAPv4QAAd6IMSAZJSEjQ%0AZ599piZNmui7777Tnj17dO3aNcXHx+vChQvatWuXvvjiCzVq1EiTJk3SnTvOLSIHZCYNKhZUmcK5%0ArO0V247bBNXJzfjtgL7+ZZe1HRKcRa80Km2zXdNqj1kDbUl69/sNhqD6frfiE9Xz81W6FnPL2vdC%0AneKG/QEAnrV+20F9N3+TJMnLy6I61YqbPCIAgKN4DwcAuBthdQZITExU//79NWnSJCUmpr4ycnx8%0AvD777DMNHDgwg0YHZLxnaxQxtEfP2ebQfp8v2KGExP9dyGlUpZDNNmXvC8HjbiWkuRhjVPRNrdpx%0AwtrOmS1ARfKGODQeAIBrrkXH6a2Rs63tfh0bqFLpQuYNCADgMN7DAdhleYj/IUMQVmeA//73v1q1%0AapW1HRISoqFDh2rt2rXas2ePVq1apTfeeEMBAQHWbZYuXaoJEyaYMVzA46oUz2P9+PK1OP119KJD%0A+0VF3zTMkn48PNRmm9DgLP/bPuamIdxOyemL0YZ2ruwBKWwJAHCnD75YoPOXrkmSShTOow96Nzd5%0ARAAAR/EeDgDwBMJqDzt69Ki+++47aztv3rz6+eef9fLLLytfvnzy9/dXwYIF9frrr2vevHkKDf1f%0A+DZhwgSdOXPGjGEDHnUt5pbORcYoMfGOTl287tS+t27/7+6E7EH+Np+/nfC/cDpntgBl8fO22Sa5%0AR0IDDe3o2NtOjQkA4Lzl6/fo5193SJK8vb303fCOyuLva/KoAACO4D0cAOAphNUe9vXXX1tLf1gs%0AFn3++efKmzev3W2LFi2qr776ShbL3XsL4uPj9fXXX2fYWIGM0nTwApXq8oNyt5mgNsMWObyft5dF%0AhfNkt7YvX4uz2ebY2f/NvPb39dazTz6e6jGDsviq8X3lRK7F3NLB05EOjwkA4LzLUdF679O51vZb%0AnRuqSumCJo4IAOAo3sMBAJ5EWO1BkZGR+vXXX63tmjVrqmLFiqnuU7VqVTVo0MDaXrZsmWJjYz02%0ARsBMiXeSFBV90+Ht61V4VNmD/zeb2t7CiSv/PGFof9y1lh7Lm91mO+lu+P3l6/UVFvK/mdU/rNzn%0AUOkQAED6DR47V5HXbkiSShTJqyGvNjN5RAAAR/EeDgDwJMJqD9qwYYPi4+Ot7Weeecah/Vq0aGH9%0A+ObNm1q3bp27hwZkSm+/WNXQXrHtuM02m/dFaOX2//WHhQRq9adt9UarSiqUJ5t8vL2ULchPjasU%0A0rKRz+v52sWs224/dF5jZju22CMAIH3mLd+mVZv2SZJ8fbz1xZAO8vP1MXlUAABH8B4OIC0Wi+Wh%0A/YeMwU8VD/r9998N7erVqzu03xNPPGFor1+/Xs2acbUa/249mpdTtRL/K6FzPfa25m84pEdCAm22%0A7fbpSn3b/2m1qF5EkhQSnEXDOtfUsM417R77zp0kTf/tgN77foPibid45gEAAHT2QpQ++uona/v1%0AlxuqTLH8Jo4IAOAo3sMBABmBmdUedOjQIevHOXLkUJ48eRzaL0eOHMqdO7e1vXfvXrePDchMapTK%0Ap4+71DL0/XfhDl25br+EyI2b8eo4cpk6jFii4+eupXrsO3eS9MnMPzTw23WKvUVQDQCekpSUpIGj%0AZul6zN337tJFw9Wn09MmjwoA4AjewwEAGYWw2oP++ecf68cFCzq34MSjjz5q/fj06dNKSkpy27iA%0AzKTC449o5pAW8vP1tvb9efi8/vvTzlT3a/1UUb3/UnUVTqFe9T1eXha9//KT2vzfDnqyVD63jBkA%0AYGvqwo3avOOIJMnP11vj3usgXx/vNPYCADwIeA8HAGQUyoB4yNWrV3Xr1i1r+/6Z0o4ICwuzfnz7%0A9m1duXJFuXLlctv4gMygcrHcmvfBs4ZFFS9fi1OX0csVn2B/EURvL4smv91ErWsVtfYdPB2p/y7c%0AoY17zujC1VhlC/RTlWJ51K1pWT1dpZAkqVj+UP380XPqMW6lFm055tHHBQD/Nv+cvqjRE5da22+8%0A0lglinCBEAAyA97DATiD2s5wFWG1h1y5csXQzp499dmdyWXNmtXQvnbtmkthdcHc2RToz9ONzKNa%0AiTz6pHttBfr7WvtuxMVr0KR1yhrop5KP5pAkPZZs5vTHXWupTvn/3ZmwbOs/GjnzDyXeSVLWQD9l%0ADfSTJJ26eF0fTtus7YfO65121eTj7SU/X29N6t9I8QnLdeL89Qx4lIBjvLkPCplYYuIdvfXJTMXd%0AvC1JKl/yUfV5ub71de2d7O8Zr2Rtby++BwDALLyHAwAyGumlh8TGxhraQUFBTu2ffPsbN264NJ6D%0AU15xaX8gIyXcufsvudBgX/04uGmK+yXekSGo9rJIrWo8ptY1H3P4fP5+Ppr9/jPy465GAHCLMZNX%0Aauf+k5Luvsf+MLyjcmfPkuL2WXyNqUZooI9yBvmmsDUAwJN4DwcAZDSucXrI7du3DW1fX+d+QPv4%0AGK8jxMfHuzwm4EGXlCTFJ9oPqv28bWdqJJeYrLS7j5fkyB1I3hbp/s3uJN0dCwDANXsPR2jExOXW%0A9tDezVWySF4TRwQAcBTv4QAAMzCz2kPu3DGmbc7W7PHyMl5HYIFFPOySkqT4O3eD4vtZJPk6EFQn%0AJRn3tSjtfazbWu5ue3/YfSfJ9rZGAIBzflnzl27HJ1jb73/5i97/8henjlGi+YeG9sGlw1QwX063%0AjA8AkDLewwGkBzWr4SrCag/x9jbWEEgeXqclISHB0Pbz83NpPCW6TqNmNR5YIcH++qxXPZUsaPzF%0A9eCpKxr47TpFRt9Mcd/H8mbX/A9a2PRv2HNag77b4PAY6pQvoJHda1vbX/60SzN+O+Dw/oAn/fpp%0AW7OHAKRL7G3nfv9xRFRsgoJvcMcZAHga7+HA/1DOBsg4pJceEhAQYGjfunXLqf2Tb+9qWH3yAovF%0A4cEUnitY//duMz0eHmroX7n9uLp9ulI3bqbvl9mrN27r71ORDm+fJ4exTnxk9E2n9gc8KdH9fysC%0AGcITN4Yl3uF7AgAyAu/hAAAzEFZ7SPbs2Q3tmJgYp/ZPvqBiSEiIq0MCHjh5cgRp8cetVTiv8fvl%0A+2V7NOi7DbqTvCaIE/KHBTu1/SMhgYb25Wtx6T43AOCu/l2bqH/XJqlu4+1lnK303n8X6/MfVlrb%0Am+YMVYG8OTw2RgCAfbyHAwDMwAKLHpIrVy5DnZ7ISOdmaF6+fNnQzpGDH/B4uAT4+Wj+h8/aBNX/%0AmbZZb09c73RQbUm2SGLZwmE2AXRqapQJN7QPMqsaAAAAAAAgQxFWe4ifn58eeeQRa/vcuXNO7X/+%0A/Hnrx4888ojLZUCAB83onrVVulAua/vOnST1n7BGXy7cme5j3r+goo+3l3o0L+fQfo+EBOr5p4pZ%0A21eux2n74fOp7AEAAAAAAJKzWCwP7T9kDMJqDypatKj145MnTyoxMdGh/RISEnTy5Elru1ixYqls%0ADWQ+TaoWUsenSxv6hs/4XVNX7nfpuN5eUsJ9RfD6ta6kJ0vlS3UfXx8vTRrQSEFZ/nf74jeL/nKp%0ABAkAAAAAAACcR1jtQeXLl7d+HBcXpyNHjji038GDBw0LLN5/HOBh8F6H6ob2r3+e0BcLdrh8XC+L%0AtHDjYWvb18dbC4e1VI9m5eTnY/t2VzQ8VIuGt1Kd8gWsfUcjovTNor9cHgsAAAAAAACcwwKLHlSr%0AVi19/fXX1vbatWtVokSJNPdbu3atoV2zZk23jw0wS70KBVT2sTBD39NVCinql77pOl6Nvj8a2l/9%0AtFNhIYGqV+FRSVIWPx+NebWO3mlXTet3n9aZS9Hy9/NWucfCVK1EXvl4/y/Ejrwep/Yjlij2VkK6%0AxgIAAAAAAID0Y2a1B1WoUEHh4f9btG3u3LmGGdP2xMXFae7cudZ2gQIFVKlSJY+NEchojaoU8ujx%0AE+8kqf3HSzT9V2NJkVzZA/R87WLq93xl9XqmgmqUDjcE1X+fvKKGb8/T0YirHh0fAAAAAAAPLctD%0A/A8ZgpnVHuTl5aUOHTpo7NixkqSzZ89q+PDh+vjjj1Pc5z//+Y8uXrxobXfs2JEi7nioFM6T3ePn%0AuBWfqDfGr9H8DYc1oE0V1SoTLm9v+9fmTpy/pgmL/tK0lft0O+GO3W0AABnnrW5N9GaXJmYPAwCQ%0ADryHAwBcRVjtYS+99JJmzpypiIgISdK8efOUlJSkIUOGKDAw0LpdbGyshg8frp9//tnaV6hQIbVv%0A3z6jhwx4VLuPl7j1eCUfzZHi5zbsOaMNe84oe5C/niyVV/lyBiskOItib8Xr8rU47Tp6UcfOXnXr%0AeAAAAAAAAJA+hNUeFhAQoM8++0xdunRRXFycJGn+/PlatWqV6tWrp9y5c+v8+fNat26drl+/btjv%0Aiy++kJ+fn1lDBx4a127c0ortJ8weBgAAAAAAAFJBWJ0BKlasqIkTJ+r1119XdHS0JOn69ev65Zdf%0A7G6fLVs2TZgwQSVLlszIYQIAAAAAAADpRilbuIoFFjPIE088oeXLl6t169bKkiWL3W18fX3VsmVL%0ALVmyRFWrVs3gEQIAAAAAAACAeZhZnYHCwsI0cuRIDR06VNu3b1dERISuXbumwMBAFSpUSBUrVlS2%0AbNnMHiYAAAAAAAAAZDjCahMEBgaqTp06Zg8DAAAAAAAAAB4YlAEBAAAAAAAAAJiOmdUAAAAAAAAA%0AXMYCi3AVM6sBAAAAAAAAAKYjrAYAAAAAAAAAmI6wGgAAAAAAAABgOmpWAwAAAAAAAHAZNavhKmZW%0AAwAAAAAAAABMR1gNAAAAAAAAADAdYTUAAAAAAAAAwHTUrAYAAAAAAADgOkpWw0XMrAYAAAAAAAAA%0AmI6wGgAAAAAAAABgOsqAAAAAAAAAAEAGS0pK0saNG7V69Wr99ddfunDhgmJiYhQQEKAcOXKoTJky%0AqlWrlpo3by4/Pz+Hjvnaa69p9erV6RrPjz/+qCpVqqRrX3chrAYAAAAAAACADLR792699957Onr0%0AqM3n4uPjdf36dZ04cUJLlizRuHHjNGTIEDVp0iTN4x48eNATw80wlAEBAAAAAAAA4DKLxfLQ/nOn%0AxYsXq0OHDnaDansuXryofv36afz48alud/36dUVERLhjiKZhZjUAAAAAAAAAZIAdO3Zo8ODBSkhI%0AsPZVrFhRr7zyiipVqqQcOXIoJiZGe/fu1ezZsw0lPb766ivly5dPrVu3tnvs5LOqZ86cqcqVK3vm%0AgXgIM6sBAAAAAAAAwMPu3LmjYcOGKT4+3trXo0cPzZo1S02bNlXu3Lnl6+ur0NBQ1a5dWxMmTNDH%0AH39smNk9cuRIXb161e7x//77b+vHFotFxYsX99hj8RTCagAAAAAAAADwsI0bN+rQoUPWdr169TRw%0A4MBUy4y88MIL6tKli7V9/fp1zZ071+6298+szp8/v4KDg90w6oxFWA0AAAAAAADAZWbXlX7Qa1av%0AXLnS0H799dcd2q9nz57y9va2ttevX293u/vD6hIlSqRjhOYjrAYAAAAAAAAAD9u9e7f149DQUJUt%0AW9ah/UJDQ1W4cGFr+/jx4zbbJCQkGBZsJKwGAAAAAAAAANiVLVs2hYWFycvLS+Hh4U7t6+/vb/34%0A+vXrNp8/evSobt++bW1n1rDax+wBAAAAAAAAAMDDbtasWZLuzoKOjo52eL+EhASdOnXK2s6RI4fN%0ANveXAJEIqwEAAAAAAAD8i7mrtvPDzsfHR6GhoQ5vv3nzZkO4/dhjj9lsc39YHRwcrPz58+vgwYP6%0A+eeftW3bNp0+fVpxcXHKkSOHChUqpLp166pVq1ZOjSMjEFYDAAAAAAAAwAMoKSlJ33zzjaGvXr16%0ANtv9/fff1o9DQ0PVq1cvrV271ma7Cxcu6MKFC9q6dasmTJigPn36qHPnzm4fd3pRsxoAAAAAAAAA%0AHkAzZszQrl27rO2goCA988wzNtvdP7P69OnTdoPq5KKjozVy5EgNGjRIiYmJ7hmwi5hZDQAAAAAA%0AAAAPmO3bt2v06NGGvu7du9vUrD5//ryuXr1qs3/dunX14osvqlSpUsqRI4eioqK0Y8cOzZgxQzt2%0A7LBu9/PPPytHjhwaNGiQRx6HM5hZDQAAAAAAAAAPkL1796p3796Kj4+39pUrV07du3e32fb+EiCS%0AFBAQoHHjxmnixImqX7++8uTJIz8/P+XOnVvNmjXTzJkz9c477xhqjE+ZMkW///675x6QgwirAQAA%0AAAAAALjMYrE8tP8y0u7du9WtWzfDooqhoaH68ssv5efnZ7N91qxZ1aJFC1WoUEG5cuXSyJEj1bx5%0A81TP0a1bN3Xp0sXQ99///tc9D8AFlAEBAAAAAAAAgAfApk2b1LdvX8XGxlr7goKCNGnSJOXLl8/u%0APlWqVFGVKlWcPtcbb7yhhQsXWkuI7Ny5UxEREQoPD0/X2N2BmdUAAAAAAAAAYLL58+erV69ehqA6%0AODhYkydPVrly5dx+voCAADVp0sTQt2XLFrefxxmE1QAAAAAAAABgkjt37mjs2LEaMmSIoUZ1jhw5%0ANG3aNFWsWNFj5y5fvryhfebMGY+dyxGUAQEAAAAAAADguowt7fxQiIuL09tvv61ff/3V0B8eHq7v%0Av/9ejz32mEfPnzNnTkM7KirKo+dLC2E1AAAAAAAAAGSwyMhI9ejRQ/v27TP0ly5dWhMnTlRYWFiG%0Aj8neAo4ZibAaAAAAAAAAADLQuXPn1LlzZ504ccLQX7duXY0bN05BQUEOHysuLk6XL1/WlStXZLFY%0AbEp7pObKlSuGdmhoqMP7egJhNQAAAAAAAABkkAsXLqhjx446ffq0ob9Dhw56//335e3t7fCxYmJi%0AVLlyZWs7PDxca9ascXj/vXv3GtqlSpVyeF9PIKwGAAAAAAAA4DKLhaLVaYmLi1P37t1tguq33npL%0APXv2dPp4wcHBCg8PV0REhCQpIiJCx44dU5EiRdLcNz4+XqtXr7a2fX19DcG3GbxMPTsAAAAAAAAA%0A/EsMHz5chw8ftrYtFouGDRuWrqD6nrp16xraM2bMcGi/uXPn6sKFC9Z206ZNlS1btnSPwx0IqwEA%0AAAAAAADAw9asWaMFCxYY+gYMGKB27dq5dNy2bdsaZrXPnTtXW7duTXWf3bt3a8yYMda2r6+vS4G5%0AuxBWAwAAAAAAAICHffnll4Z27dq13RIQlyhRQm3atLG2ExIS1KtXL/3yyy9KSkoybJuUlKT58+er%0Ac+fOunnzprW/d+/eKlq0qMtjcRU1qwEAAAAAAADAgzZt2qSDBw8a+jZs2KDixYun63iHDh0ytN97%0A7z0dOnRIe/bskSTFxsbqnXfe0YQJE1S9enWFhITo0qVL2rJli86dO2fYt3Xr1nrttdfSNQ53I6wG%0AAAAAAAAA4DIWWEzZunXrPHr8wMBAff/99xo0aJDWrl1r7T9x4oROnDhhdx8vLy916tRJgwYNemCe%0AO8JqAAAAAAAAAPCg06dPe/wc2bNn17fffqulS5dq8uTJ2r9/v93tfH19VaNGDfXp00flypXz+Lic%0AQVgNAAAAAAAAAB40ceLEDDtX8+bN1bx5c50/f167du3SpUuXFBsbq9DQUD3yyCOqXLmysmXLlmHj%0AcQZhNQAAAAAAAAA8ZPLkyaOmTZuaPQynEFYDAAAAAAAAcNmDUvcYmZeX2QMAAAAAAAAAAICwGgAA%0AAAAAAABgOsJqAAAAAAAAAIDpqFkNAAAAAAAAwHWUrIaLmFkNAAAAAAAAADAdYTUAAAAAAAAAwHSE%0A1QAAAAAAAAAA01GzGgAAAAAAAIDLLBaKVsM1zKwGAAAAAAAAAJiOsBoAAAAAAAAAYDrCagAAAAAA%0AAACA6QirAQAAAAAAAACmY4FFAAAAAAAAAC5jgUW4ipnVAAAAAAAAAADTEVYDAAAAAAAAAExHWA0A%0AAAAAAAAAMB01qwEAAAAAAAC4jJrVcBUzqwEAAAAAAAAApiOsBgAAAAAAAACYjrAaAAAAAAAAAGA6%0AalYDAAAAAAAAcBk1q+EqZlYDAAAAAAAAAExHWA0AAAAAAAAAMB1hNQAAAAAAAADAdITVAAAAAAAA%0AAADTscAiAAAAAAAAANexviJcxMxqAAAAAAAAAIDpCKsBAAAAAAAAAKYjrAYAAAAAAAAAmI6a1QAA%0AAAAAAABcZrFQtBquYWY1AAAAAAAAAMB0hNUAAAAAAAAAANMRVgMAAAAAAAAATEfNagAAAAAAAAAu%0Ao2Y1XMXMagAAAAAAAACA6QirAQAAAAAAAACmI6wGAAAAAAAAAJiOsBoAAAAAAAAAYDoWWAQAAAAA%0AAADgMtZXhKuYWQ0AAAAAAAAAMB1hNQAAAAAAAADAdITVAAAAAAAAAADTUbMaAAAAAAAAgMssFK2G%0Ai5hZDQAAAAAAAAAwHWE1AAAAAAAAAMB0hNUAAAAAAAAAANNRsxoAAAAAAACAyyhZDVcxsxoAAAAA%0AAAAAYDrCagAAAAAAAACA6QirAQAAAAAAAACmI6wGAAAAAAAAAJiOBRYBAAAAAAAAuMzCCotwETOr%0AAQAAAAAAAACmI6wGAAAAAAAAAJiOsBoAAAAAAAAAYDpqVgMAAAAAAABwGSWr4SpmVgMAAAAAAAAA%0ATEdYDQAAAAAAAAAwHWE1AAAAAAAAAMB01KwGAAAAAAAA4DIvL4pWwzXMrAYAAAAAAAAAmI6wGgAA%0AAAAAAABgOsJqAAAAAAAAAIDpCKsBAAAAAAAAAKZjgUUAAAAAAAAALrOwviJcxMxqAAAAAAAAAIDp%0ACKsBAAAAAAAAAKYjrAYAAAAAAAAAmI6a1QAAAAAAAABcZqFoNVzEzGoAAAAAAAAAgOkIqwEAAAAA%0AAAAApiOsBgAAAAAAAACYjprVAAAAAAAAAFxGyWq4ipnVAAAAAAAAAADTEVYDAAAAAAAAAExHWA0A%0AAAAAAAAAMB1hNQAAAAAAAADAdCywCAAAAAAAAMBlFlZYhIuYWQ0AAAAAAAAAMB1hNQAAAAAAAADA%0AdITVAAAAAAAAAADTUbMaAAAAAAAAgMuoWQ1XMbMaAAAAAAAAAGA6wmoAAAAAAAAAgOkIqwEAAAAA%0AAAAApqNmNQAAAAAAAACXUbIarmJmNQAAAAAAAADAdITVAAAAAAAAAADTEVYDAAAAAAAAAExHWA0A%0AAAAAAAAAMB0LLAIAAAAAAABwmYUVFuEiZlYDAAAAAAAAAExHWA0AAAAAAAAAMB1hNQAAAAAAAADA%0AdNSsBgAAAAAAAOAySlbDVcysBgAAAAAAAACYjrAaAAAAAAAAAGA6wmoAAAAAAAAAgOmoWQ0AAAAA%0AAADAZRaKVsNFzKwGAAAAAAAAAJiOsBoAAAAAAAAAYDrCagAAAAAAAACA6QirAQAAAAAAAACmY4FF%0AAAAAAAAAAC5jfUW4ipnVAAAAAAAAAADTEVYDAAAAAAAAAExHWA0AAAAAAAAAMB01qwEAAAAAAAC4%0AzELRariImdUAAAAAAAAAANMRVgMAAAAAAAAATEdYDQAAAAAAAAAwHTWrAQAAAAAAALiMktVwFTOr%0AAQAAAAAAAACmI6wGAAAAAAAAAJiOsBoAAAAAAAAAYDrCagAAAAAAAACA6VhgEQAAAAAAAIDLLKyw%0ACBcxsxoAAAAAAAAAYDrCagAAAAAAAACA6QirAQAAAAAAAACmo2Y1AAAAAAAAAJdRshquIqz+l4j6%0Apa/ZQwA8IvnPwd+/eklJpowE8JzQqn3MHgLgMSUfy6OdC963tp/uNFp//3PexBEB7ndyw+dmDwEA%0AACBToAwIAAAAAAAAAMB0hNUAAAAAAAAAANNRBgQAAAAAAACAyywUrYaLmFkNAAAAAAAAADAdYTUA%0AAAAAAAAAwHSE1QAAAAAAAAAA0xFWAwAAAAAAAABMxwKLAAAAAAAAAFzG+opwFTOrAQAAAAAAAACm%0AI6wGAAAAAAAAAJiOsBoAAAAAAAAAYDpqVgMAAAAAAABwmYWi1XARM6sBAAAAAAAAAKYjrAYAAAAA%0AAAAAmI6wGgAAAAAAAABgOmpWAwAAAAAAAHAZJavhKmZWAwAAAAAAAABMR1gNAAAAAAAAADAdYTUA%0AAAAAAAAAwHSE1QAAAAAAAAAA07HAIgAAAAAAAACXWVhhES5iZjUAAAAAAAAAwHSE1QAAAAAAAAAA%0A0xFWAwAAAAAAAABMR81qAAAAAAAAAC6jZjVcxcxqAAAAAAAAAIDpCKsBAAAAAAAAAKYjrAYAAAAA%0AAAAAmI6a1QAAAAAAAABcRslquIqZ1QAAAAAAAAAA0xFWAwAAAAAAAABMR1gNAAAAAAAAADAdYTUA%0AAAAAAAAAwHQssAgAAAAAAADAZRZWWISLmFkNAAAAAAAAADAdYTUAAAAAAAAAwHSE1QAAAAAAAAAA%0A01GzGgAAAAAAAIDLKFntnKSkJG3cuFGrV6/WX3/9pQsXLigmJkYBAQHKkSOHypQpo1q1aql58+by%0A8/Nz6tgXL17UvHnztGXLFh07dkwxMTEKCQlR7ty5VaNGDT333HMqUqSIhx5Z+hFWAwAAAAAAAEAG%0A2r17t9577z0dPXrU5nPx8fG6fv26Tpw4oSVLlmjcuHEaMmSImjRp4tCxp06dqs8//1w3b9409F+6%0AdEmXLl3Svn379N1336lTp04aOHCg00G4J1EGBAAAAAAAAAAyyOLFi9WhQwe7QbU9Fy9eVL9+/TR+%0A/Pg0tx0xYoRGjhxpE1Qnl5SUpGnTpqlr1666ffu2Q+PICITVAAAAAAAAAJABduzYocGDByshIcHa%0AV7FiRX3xxRfasGGD9u3bpz/++EPfffedGjRoYNj3q6++0sKFC1M89ty5c/V///d/1nZAQIDefPNN%0ArVq1Snv37tXatWs1ZMgQhYaGWrfZvn27hg0b5sZH6BrCagAAAAAAAAAus1gsD+0/d7hz546GDRum%0A+Ph4a1+PHj00a9YsNW3aVLlz55avr69CQ0NVu3ZtTZgwQR9//LHh/CNHjtTVq1dtjh0ZGanRo0db%0A21mzZtXs2bPVu3dvFSxYUH5+fsqXL586deqkX375RQULFrRuO3/+fO3cudMtj9FVhNUAAAAAAAAA%0A4GEbN27UoUOHrO169epp4MCBqYbhL7zwgrp06WJtX79+XXPnzrXZbsqUKYqJibG2hw0bphIlStg9%0AZu7cuTVx4kRlyZLF2vfFF18481A8hrAaAAAAAAAAADxs5cqVhvbrr7/u0H49e/aUt7e3tb1+/XrD%0A5xMSEgzlQR577DE1a9Ys1WMWLlxYL774orW9detWnTp1yqHxeBJhNQAAAAAAAAB42O7du60fh4aG%0AqmzZsg7tFxoaqsKFC1vbx48fN3x+165dunLlirXdvHlzh0qXtGjRwtBesWKFQ+PxJMJqAAAAAAAA%0AAPCwbNmyKSwsTF5eXgoPD3dqX39/f+vH169fN3zu999/N7SrV6/u0DHLlCmj4OBga3vDhg1OjckT%0AfMweAAAAAAAAAIDMz03rED60Zs2aJelu2Y7o6GiH90tISDCU6MiRI4fh8/fXwbZYLCpZsqRDx/Xy%0A8lKxYsWsiyvu379fSUlJbltQMj2YWQ0AAAAAAAAAGcTHx0ehoaEOb79582ZDuP3YY48ZPn/s2DHr%0Ax2FhYQoKCnL42I8++qj149jYWF28eNHhfT2BsBoAAAAAAAAAHkBJSUn65ptvDH316tUztO8PmHPn%0Azu3U8cPCwgzt8+fPOzlC9yKsBgAAAAAAAIAH0IwZM7Rr1y5rOygoSM8884y1fevWLd24ccPazp49%0Au1PHz5Ytm6F99erV9A3UTahZDQAAAAAAAMBlXhStdqvt27dr9OjRhr7u3bsbalbfH1RLcqoEiCQF%0ABgYa2smPl9GYWQ0AAAAAAAAAD5C9e/eqd+/eio+Pt/aVK1dO3bt3N2x3/+clydfX16nz+PgY5zIn%0AJCQ4OVL3IqwGAAAAAAAAgAfE7t271a1bN8OiiqGhofryyy/l5+dn2DYxMdHQtjg5u93LyxgP37lz%0Ax8nRuhdhNQAAAAAAAAA8ADZt2qTOnTvr2rVr1r6goCBNmjRJ+fLls9ne29vb0HY2bE4+kzp5GJ7R%0AqFkNAAAAAAAAwGWUrHbN/Pnz9Z///MdQ2iM4OFjff/+9ypUrZ3efgIAAQ/vWrVtOnTP59oTVAAAA%0AAAAAAPAvdefOHX322Wf6/vvvDf05cuTQd999pzJlyqS4b9asWeXt7W0tBxITE+PUuZMvqBgSEuLU%0A/u5GWA0AAAAAAAAAJoiLi9Pbb7+tX3/91dAfHh6u77//Xo899liq+1ssFuXIkUOXLl2SJEVGRjp1%0A/suXLxvaOXPmdGp/d6NmNQAAAAAAAABksMjISL388ss2QXXp0qU1Z86cNIPqewoUKGD9+Ny5c06N%0A4fz589aPvb297dbFzkiE1QAAAAAAAACQgc6dO6f27dtr3759hv66detq+vTpCgsLc/hYRYsWtX4c%0AHR1tnWXtiH/++cf6cYECBeTv7+/wvp5AWA0AAAAAAADAZRaL5aH9504XLlxQx44ddeLECUN/hw4d%0ANGHCBAUFBTl1vPLlyxvau3fvdmi/yMhInTx50tquUKGCU+f1BMJqAAAAAAAAAMgAcXFx6t69u06f%0APm3of+utt/Thhx/K29vb6WPWqlXL0F63bp1D+yXfrmbNmk6f290IqwEAAAAAAAAgAwwfPlyHDx+2%0Ati0Wi4YNG6aePXum+5i5c+dW5cqVre2lS5fqypUrqe5z584dTZ8+3doOCgpSgwYN0j0GdyGsBgAA%0AAAAAAAAPW7NmjRYsWGDoGzBggNq1a+fysTt27Gj9ODY2VoMGDVJiYmKK23/11Vc6cOCAtd2mTRun%0Ay494AmE1AAAAAAAAAJd5WR7ef+7w5ZdfGtq1a9d2aUb1/Zo0aWKoXb1x40a9/vrrioyMNGwXHx+v%0AcePGacKECda+kJAQ9e7d2y3jcJWP2QMAAAAAAAAAgIfZpk2bdPDgQUPfhg0bVLx48XQd79ChQ4a2%0AxWLR2LFj1b59e2sJkLVr16p+/fqqW7eu8ufPr6ioKK1fv16XLl2y7uft7a2xY8cqNDQ0XeNwN8Jq%0AAAAAAAAAAPAgRxc9dEXBggU1bdo0de3aVRcvXpR0d0HH5cuX293e399fo0aNUu3atT0+NkdRBgQA%0AAAAAAAAAPOj06dMZcp6iRYtq+fLleuWVV5Q1a1a723h5eal+/fr66aef1KxZswwZl6OYWQ0AAAAA%0AAADAZRaLm4o7P4QmTpyYYecKDg7We++9p4EDB2rHjh06deqUoqKilCVLFoWHh6tSpUrKmTNnho3H%0AGYTVAAAAAAAAAPCQ8fPz05NPPqknn3zS7KE4jDIgAAAAAAAAAADTEVYDAAAAAAAAAExHWA0AAAAA%0AAAAAMB01qwEAAAAAAAC4jPUV4SpmVgMAAAAAAAAATEdYDQAAAAAAAAAwHWE1AAAAAAAAAMB01KwG%0AAAAAAAAA4DKLKFoN1zCzGgAAAAAAAABgOsJqAAAAAAAAAIDpCKsBAAAAAAAAAKajZjUAAAAAAAAA%0Al3lRshouYmY1AAAAAAAAAMB0hNUAAAAAAAAAANMRVgMAAAAAAAAATEdYDQAAAAAAAAAwHQssAgAA%0AAAAAAHCZxcIKi3ANM6sBAAAAAAAAAKYjrAYAAAAAAAAAmI6wGgAAAAAAAABgOmpWAwAAAAAAAHAZ%0AJavhKmZWAwAAAAAAAABMR1gNAAAAAAAAADAdYTUAAAAAAAAAwHTUrAYAAAAAAADgMi+KVsNFzKwG%0AAAAAAAAAAJiOsBoAAAAAAAAAYDrCagAAAAAAAACA6UypWd2pU6cMP6fFYtG0adMy/LwAAAAAAAAA%0AgLSZElZv27ZNlgwsuJ6UlJSh5wMAAAAAAAD+bYjf4CrKgAAAAAAAAAAATGfKzOp8+fKZcVoAAAAA%0AAAAAwAPKlLB6zZo1ZpwWAAAAAAAAAPCAMiWsBgAAAAAAAPBwYc04uIqa1QAAAAAAAAAA0xFWAwAA%0AAAAAAABMl6nKgERGRmrHjh3666+/dOnSJV27dk23bt3S1KlTrdv8+OOPqly5skqUKGHeQAEAAAAA%0AAAAATskUYfWhQ4c0adIkrVy5UomJidb+pKQkm1o448eP19WrV9WgQQMNGTJEefPmzejhAgAAAAAA%0AAP86lKyGqx74MiBTp05VmzZttGzZMiUkJCgpKUmSrP/f7+bNm4qKipIkrV69Ws8//7z27NmToeMF%0AAAAAAAAAADjvgQ6rP//8c40ePVrx8fGGfnszqiXp7NmzhnZkZKR69uyp06dPe3ScAAAAAAAAAADX%0APLBh9bJl/8/efcdXWZ7/A79OSMJeYcoQRXHgXqgV68BaEVcdde9Rt3W0Vmy/VjuwWq2rOFDr3lr3%0Anjhw4ECpgIKy9wZZGef3Bz+PHBkmnCTPCbzffeX1eu7n3PdzrmCw8ZM71/183HrrrRERkUqlol69%0AetGnT5+49tpr49lnn13hzuoOHTrE7373u2jWrFkm0J49e3b8+c9/ruXqAQAAAACoirzsWb148eK4%0A6qqrMuN27drFrbfeGhtvvPEq1zVo0CBOPvnkOOigg+Kss86Kzz77LCIi3nvvvfjiiy9iiy22qMmy%0AAQAAAABYTXm5s/r555+PyZMnR0RE/fr148477/zJoHpZrVq1ittuuy1atWqVuffcc89Ve50AAAAA%0AwFIFqdQa+0HtyMuw+s0334yIpe0/jj322OjatWuVn9GsWbM4/vjjM+Pvd1kDAAAAAJB/8jKsHjZs%0AWOZ63333Xe3n7L777hGx9EDGsWPH5loWAAAAAAA1JC/D6unTp2eu11tvvdV+TufOnTPX8+bNy6Uk%0AAAAAAABqUF4esJhOpzPXqRx6wpSXl2eui4uLc6oJAAAAAFg5nZ3JVV7urC4pKclcjx49erWf8803%0A30TE0sC7ZcuWuZYFAAAAAEANycuwev31189cv/rqq6v9nOeeey5zvcEGG+RUEwAAAAAANScvw+qf%0A//znEbG0Hcjdd98dkyZNqvIzRo0aFQ8//HBmvPPOO1dbfQAAAAAAVK+8DKv33XffaNiwYaRSqZg3%0Ab1785je/iSlTplR6/ZgxY+KMM86IRYsWRcTSftW9e/euqXIBAAAAYK2XSqXW2A9qR16G1a1bt47j%0Ajz8+0ul0pFKp+Oqrr+KAAw6I22+/fZWh9ZQpU+Kmm26KQw45JMaNGxcRS/+SHHbYYdGuXbvaKh8A%0AAAAAgCoqTLqAlTn77LPjk08+iQ8//DBSqVTMmTMnrrnmmrjmmmuiWbNmWXNPO+20GDt2bIwZMyYi%0AIhNyR0RsvPHGcdFFF9V6/QAAAAAAVF5e7qyOiCgsLIybbropevTokQmf0+l0pNPpmDNnTiaMTqfT%0A8fbbb8fo0aMjnU5HRGTmduvWLW6++eZo0KBBkp8KAAAAAAA/IW/D6oiIZs2axV133RXnnXdeNG3a%0ANHP/+6B62Z4xy4bXhYWFceSRR8ajjz4a66yzTu0XDgAAAABAleRtG5DvFRQUxBlnnBHHH398PPXU%0AUzFo0KD45JNPYsaMGZmd1BERjRs3ji233DJ23HHHOPjgg6Nt27YJVg0AAAAAa5cC5xCSo7wPq7/X%0AqFGjOPLII+PII4+MiIiKioqYM2dOlJWVRfPmzaO4uDjhCgEAAAAAWF11Jqz+sYKCgmjZsmXSZQAA%0AAAAAUA3yumc1AAAAAABrhzq1s7qsrCyGDh0aQ4YMiRkzZsTs2bOjQYMG0bx581hnnXVim222ifXX%0AXz/pMgEAAABgrZNKaVpNbupEWP3NN9/EvffeG08//XQsWLBglXPbtm0bxxxzTBxxxBHRtGnTWqoQ%0AAAAAAIBc5HUbkIqKirjxxhvjwAMPjIceeii+++67SKfTkU6nl5v7/f0pU6bEtddeG717945BgwYl%0AUDUAAAAAAFWVt2F1Op2O3//+99G/f/8oLS2NiOxfJfg+nP5xeJ1KpSKdTsf06dPj5JNPjqeeeqrW%0AawcAAAAAoGrytg3IgAED4tlnn41UKpUJoNu0aRO9e/eOLbbYIjp37hxNmzaNioqKmDdvXnz77bfx%0A6aefxosvvhjz58+PVCoVFRUVcemll0aHDh1ihx12SPpTAgAAAIA1lpbV5Covw+rp06fHLbfcktlJ%0AXVhYGOeff36ccMIJUVCw4s3g2267bRxyyCFx6aWXxrXXXhv33XdfpFKpKCsri8suuyyefvrpKCzM%0Ay08XAAAAAGCtl5dtQJ599tlYsGBBpNPpSKVScd1118VJJ5200qB6WQ0bNoxLL700/vCHP2Tag3z7%0A7bfx/PPP13TZAAAAAACsprwMq19//fWIWNp/+pBDDolevXpV+RnHH3987L777pnxSy+9VF3lAQAA%0AAABQzfIyrB4zZkzm+te//vVqP+eEE07IXA8bNiyXkgAAAAAAqEF52cR55syZmetu3bqt9nM233zz%0AiIhIp9MxY8aMnOsCAAAAAFYs5YRFcpSXO6tbtGiRuV6yZMlqP+f7vyCpVCoaN26ca1kAAAAAANSQ%0AvAyrl91NPWTIkNV+zqhRozLXnTt3zqkmAAAAAABqTl6G1b17985c33XXXav9nIceeihzvc8+++RS%0AEgAAAAAANSgvw+qDDjooNtxww0in0/Hee+/FzTffXOVnvPLKK/Hf//43UqlUtG3bNg499NAaqBQA%0AAAAAiIgoSK25H9SOvAyri4qK4tprr40WLVpEOp2OG264If74xz/GnDlzfnJtRUVF3HnnnXH++edH%0AOp2O+vXrx1VXXRVNmzathcoBAAAAAFgdhUm86U033VSpeT169IiXX3450ul0PP744/Hss89Gr169%0AYtttt40uXbpE06ZNI51Ox8KFC2PixIkxbNiweP3112PSpEmRTqejsLAwzj333CgqKopPPvkktt12%0A2xr+zAAAAAAAWB2JhdWpVOX3z6dSqUin07Fo0aJ4/vnn4/nnn1/p3HQ6nVlTXl4eV199dWb85Zdf%0A5lY4AAAAAAA1IpGwuiq+D7V/HG5/H0r/1LwVzQUAAAAAqldVNqfCiiQWVld3gCyQBgAAAACouxIJ%0Aq1977bUk3hYAAAAAgDyVSFjdsWPHJN4WAAAAAIA8VZB0AQAAAAAAkPcHLAIAAAAA+c/xiuRqrdlZ%0APWPGjKRLAAAAAABgJerMzupFixbFnDlzoqysLCoqKlY4J51OR3l5eZSWlsaiRYti/vz5MW7cuHj/%0A/ffjjTfeiM8++6x2iwYAAAAAoFLyOqxesGBBDBgwIJ577rkYN27caj8nnU5HKuUXEQAAAAAA8lXe%0AhtXTpk2LI488MiZMmBDpdDrpcgAAAACAVSiwWZQc5W1Y/fvf/z7Gjx8fEZHZFf19aL3sLullg+wV%0A7Z7+/vXtt9++xmoFAAAAACA3eRlWf/bZZzFo0KCskLpTp07RvXv3aNy4cbz++usxZ86cKCwsjP33%0A3z/Ky8tj/vz5MXr06Pjmm28i4ofgulevXvGXv/wlSkpKEvt8AAAAAABYtbwMq5977rmI+KHX9P/9%0A3//FUUcdlXn9kksuif/+979RXl4eJ5xwQmy88caZ10aOHBmXXHJJfPHFFxER8eabb8Y333wjrAYA%0AAAAAyGMFSRewIkOGDImIpbuj995776ygOiJihx12yFy/8847Wa9tuOGG8dBDD8Uuu+wSERHl5eVx%0A+eWX13DFAAAAALB2S6XW3A9qR16G1RMmTMhcH3zwwcu9vvnmm2euP/300+Ver1evXlx99dXRvHnz%0AiFi623rgwIE1UCkAAAAAANUhL8PquXPnZq6XDaa/t/7660e9evUiIuLLL79c4TNKSkrigAMOyIyF%0A1QAAAAAA+Ssvw+p0Op25btGixXKvFxUVRYcOHSKdTsekSZNiwYIFK3xO7969M9fDhg2r9joBAAAA%0AAKgeeRlWLxtQl5eXr3BOp06dMtfffvvtCud07tw5cz1u3LjqKQ4AAAAAgGqX92H1tGnTVjhn2bD6%0Am2++WeGckpKSiFi6U3vevHnVVyAAAAAAkCWVSq2xH9SOvAyrN95448z1ig5QjIhYd911M9cr61s9%0AZ86czHVpaWk1VQcAAAAAQHXLy7B6hx12yFzfeeedUVZWttycbt26Za7ffffdFT7n448/zlw3a9as%0AGisEAAAAAKA6FSZdwIrsscce8be//S3Kyspi2LBhccYZZ8Rf//rXaNeuXWbO1ltvHYWFhVFeXh5f%0Af/11PPvss7HffvtlXl+0aFH0798/Ipb+CsJ6661X258GUEPS6XS8NmhYPD/w8/jo829j8rQ5MWf+%0AwmjcsDhatWwSW2+6bvTaadM4eO/ton5xUdLlAqzx6tUriIN6bRP77r5lbNe9S7QuaRr1Cgpi6oy5%0A8dnwcfHsG5/Ff1/5JMrKK6rl/Zo3bRgfP3FZtGrRJB549v046/L7quW5AORm6FfjY//TrovSsqVn%0AT73z8J+i8zolCVcFQF2Sl2F1u3bt4qCDDopHH300UqlUvPPOO7HXXnvFPvvsE1dffXVELO1rvfPO%0AO8fbb78dERF/+MMfYvjw4dGjR4+YNWtW3HXXXTF8+PDMM3faaadEPhegeg0eOjrOueK+GP7t5OVe%0Amz1vYcyetzBGjZ0Wj7/0cfyl/zPR78JD48Be2yRQKcDaoceW68fNfz4uunZus9xr63ZoFet2aBUH%0A7Ll19D19vzjjsnvi/SErPmukKv75+8OjVYsmOT8HgOqzeElpnPfXBzJBNbB20tqZXOVlG5CIiAsu%0AuCC6dOkS6XQ6Ipb2nP7xQYpnnnlmRCzdOV1WVhZ33HFH/OY3v4k//OEPMWzYsMy84uLi+PWvf117%0AxQM14tEXP4rep1y7wqB6RSZNmxMn/OGO+MeA52u4MoC10357bBXP3vrbFQbVP7Zex9bxzC3nxcmH%0A7prTe5533F5x6D7b5/QMAKrf5f2fixHfTEq6DADquLwNq1u2bBl33nlnbL311pFOpyOVSkXnzp2z%0A5myzzTZx2mmnZV6PWNoeYNlxRMRFF10U7du3r9X6ger1/pBRcdbl92X9CvkOW6wfd/U7KUa99NeY%0A++H1Mf6NK+Ox68+MfXfbMmvtlbc9Hw88835tlwywRtu8W8e4/a8nRFFhvcy9l94eGgeccUOsu/tF%0A0X6X38auR/WLmx98I8r+/y67wsJ6ceWFh8Yu23Zb2WNX6TdH7B5/Pueg6igfgGr03mej4vp7X0u6%0ADADWAHkbVkdEdOzYMR566KG45pprYo899ogNN9xwuTkXXHBBXHjhhVFUVJTZhR2xNLRu0KBB/PGP%0Af4xjjz22NsuusjFjxsTmm28eG2+8cdx4441JlwN5p6KiIi76xyNZv1J43nG/iJfuuCAO2mvb6NC2%0ARRQV1YtWLZrEXj/rHvf/87S44Y9HZf3Qqu+/Ho9Zc75LonyANdK1lxyRdS7Albc9H0dccEu8Pfir%0AmPfdoli8pCyGfj0h+l77eBzzuwFZgXX/y46JwnqV/za0qLBeXPW7w+LKCw+t9s8DgNx8t3BxnPp/%0A90ZFRfqnJwPAT8jLntU/1qdPn+jTp89KXz/11FPjkEMOiRdeeCG+/fbbiIjYYIMNYu+9945WrVrV%0AVpmrpby8PPr27RulpaVJlwJ567VBw+J/X0/IjH/Zc/P48zkHrnLNsQf+LL4aPSVuum/pDo858xbG%0A3U++F789/hc1WivA2mDnrTeIHbZYPzN+88Phq2y59NI7Q2PAowPjjCP3iIilvax7/3zLeOaNz37y%0AvTqvUxJ3XXlybNu9S851A1D9Lrn2v/HNuOlJlwHkiQJNq8lRnQirK6OkpCSOPvropMuosiuuuCIG%0ADx6cdBmQ155+/bOs8cWn9q7UuvOP/0Xc/OAbUf7/W4e8/O5QYTVANTj0l9k9o6/9z8s/ueb+pwdl%0AwuqIiD132mSVYXXjhsVx7nG/iLOO3jMaN6yfuT9t5rxoU9K06kUDUO3e+nB4DHjsnYiIKChIxa7b%0AbxRvfTgi4aoAqMvyug3Imq5fv37x0EMPJV0G5L3BX3ybuW7VoklsU8nddSUtmkS3ddtmxiPHTK32%0A2gDWRtttvl7mevbcBfHOx1//5JqRY7P/HdylY+uVzt1sww4x+InL4ven9M4Kqod+NT56HX9V1QsG%0AoNrNmbcwLuz3w3/Pnndsr9h2s/WSKwiANcIas7O6Lpk/f3707ds3XnrppaRLgTqhebNG0b51s5g6%0Ac16su05JldbWr/9DP9U58xZWd2kAa6U9jrsqNly3bWy+Ucdo0qh+1rkhK9NgmX8fR8Qq13Tp2Dra%0At26eGZeWlcdN970WV972fCwpLVv9wgGoNv933eMxedqciIjYZP328X9n9Ikrbn0x4aoAqOuE1bVs%0A2LBhcd5558WYMWOSLgXqjBdvvyAiIsrKymPu/MoHzmVl5fHt+B/657Vu2aTaawNYG6XT6fh6zJT4%0AesyUSq/ZapPOWeNvx0+r1LpXB30Zl13/ZHw5amKVagSg5rzw1ufx5CsfR0REvXoFMeAvxy73Q0kA%0AWB2JhNWbbrpprb9nKpWKL7/8stbf93szZ86Mm266KR5++OEoK/thR1BJSUnMnDkzsbqgLiksrBcl%0ALSofOL/xwfCscLtbl3Y1URYAlXDOMb2yxs+/9cVK51ZUVMQLA7+Im+5/Ld77ZGRNlwZAFUyfNS/6%0A/vORzPjCE/aK7TdzCC6wlPMVyVUiYXVlflV0TfLuu+/GeeedF/Pmzcu636NHj7j44ovjkEMOSagy%0AWHOl0+m4+o7sX0PcZ9fNE6oGYO1Vv7gw+l1waOz1s80y997/bFS8/v6wla558e2h8eLbQ2ujPACq%0A6JKrH4mZc76LiIhNNlgnLv3NvglXBMCaJLE2IKlUaq0Jrb/++uusoLphw4Zx3nnnxfHHHx8TJ/qV%0AVqgJAx55Kz5a5mDGpo0bxKH7bJ9gRQBrh4KCVNQvKoz1O7WJXjtvGqcc9vNYt0OrzOtjJkyP4y6+%0APcEKAVhdj77wYbz8ztIfJhYV1ovrLj0qiot0FwWg+iTy/yq/+tWvknjbxKVSqejTp0+cf/750alT%0Ap6TLgTXWu5+MjD9e99+se+ceu1e0btk0oYoA1h5P3HR27LbDxit87cW3v4iL/vFwTJs5b4WvA5C/%0AJk6ZFVfc+MP32Gcds1dsvpH/rgWgeiUSVvfr1y+Jt01MUVFR7L///nHSSSdF9+7dky4H1miffjkm%0Ajrrw1igtK8/c226zLnHucXslWBXA2qNTu5YrvD93/sL4fMT4SIVGhgB1TTqdjouufDDmzl8UERGb%0AdesYZx/3i4SrAvJRStNqclSQdAFrg6OPPjr++c9/Cqqhhn34xej41Tn/zjpUsVWLJvGfK0/264kA%0AtaRD2xYrvN+sScP4/Sm94+P/Xha/P6V37RYFQE7ueuLtePfjryMiorioXlzb96goKqyXcFUArImk%0AN2sJP9diTfX91/arg4bFERcOiO8WLsm81rRxg3j0ujNi3fYlyRQH1WTTru2TLgEqpV69grjkmsdi%0A5JgpMWf+wmjWpGFs3q1jHLL39tFjq64REVFcVBiX/KZPbNilbfzrPy9F186ts57x4/FPad6kob8j%0A5L16tghRh30zdmr849bnMuPfnvDL2Kxbh4iIqPej/9As+NG4XoGvfwCqRli9lqjvnzRrsLufHBTn%0A/O2hrNYfzZo0iKduOjN22qpLgpVB9fjk8T8mXQLkrKxi6cf3Dttnhzhq3x2WCzEeu+70n3zWorIf%0ArvffY6s4ZK+tqqlKAJZVXl4RF/V7MBYuWrohZLvNusSfTvtlFK5kV3WDoux/qbdsVBitGhfVeJ0A%0ArDlEmECdVVFREX+68em49q5Xs+63adkknrzpzNi2+7oJVQbAjxUWRKTTEeXpH+6VpyP8EjlA/rrm%0Arlfiwy9GR0RE/eLCGHD5MSsNqgEi9Bsmd8JqoE5asHBJnPjHu+Pp14dk3e/SoVU8/e8zY6P12iVU%0AGQArU1gQUf7DL8FERXppgO0cHoD888VXE+Jvt76QGf/pjD6x6QbrJFgRAGsDYfVaYnHZT8+BumL6%0ArHlx2Hk3x6fDxmbd32bTzvHwtWdE29bNfM2zRtn58L8mXQJUm+v/eHTssMX6mfGFVz0a1158WGZ8%0A6G9viW/GTV/lM957+IfWOM+8MST+dvMz1V8oVKNX7rk46RKgyh588ZNYUvrDN9V/vP6p+OP1T1Xp%0AGZv0uSxrPOjRP0XndZwnQ92jnQ3UHmH1WiL901OgThg/eVYcdNYNMWrstKz7vXfdLO658qQoKq7v%0A6501zrBvJiddAqxQQUEqigrrxeIllf8J4ZgJM7LC6umz5me9/s246VX6mp8zf6G/I+S98oqfngP5%0AJl0D31SXV/j7AMCqaSUD1BmTps2O/U+/frmg+je/3jUe/ddvokmj+glVBrD26NalXTzZ/5z49Mk/%0Ax+R3r4vfn9K7SutbNG+UNZ41d0F1lgcAANRhdlYDdcKCRUvi0HP7x+gJ2b8a/uezD4yLT/5FQlUB%0ArH1mzf0udtth48y498+3iL/0r1wbjsJ6BbHD5utlxvO+WxRTps+p7hIBqAbnn7RPnH/SPqucU68g%0Auz1C3xueiX/956XM+J2Htf2AtU3KYSTkyM5qoE64+OpH48uREzPjVCoV115yRPz2eEE1QG2aPmt+%0ADP1qfGa86QYdYrceG69ixQ9OPLhnNG/6w87qV9/7Msr8PjgAAPD/CauBvPfCwC/ivqcHZd3705n7%0Ax4kH90yoIoC123+eeCdrfNXvDotmTRqucs223bvEZeccmBlXVFTEDfe+WiP1AQAAdZOwGsh7f7/l%0A2azxXj/rHuefsHdC1QBw95PvxecjxmXGG63XPp6++dzYpGv75ebWq1cQJ/xql3j6lnOjccMfzhYY%0A8MjA+GzY2FqpFwAAqBv0rAby2uvvD4uhX0/Iuvfqe19Gyx3OXq3nzfropuooC2CtVl5eEcdffEc8%0AP+D8WKdN84iI2GqTzvHug31j0Gej4rNh42LxktLo0LZF7NZjk8yc7z3/1ufR91+PJ1E6AAA1qEDL%0AanIkrAby2svv/C/pEgBYgdETpsf+p18f/+l3UmyxUaeIiCgoKIhdtu0Wu2zbbYVrKioq4qb7Xosr%0A+j8TFRXp2iwXAACoA+pkWD1q1KiYOnVqzJkzJxYtWhQHHXRQ5rUpU6ZEu3btkisOqFbfTpiWdAkA%0ArMSosVNjrxP+GScd2jNOP3z36NKx9QrnLV5SGi+987+45s4X4/MR41c4BwAAoM6E1e+880488MAD%0AMXjw4Jg3b17Wa8uG1UcddVQ0b948zjrrrOjVq1ctVwlUt4f/dcYqX09FRP1l/k22uCzCXj2A2rOk%0AtCxuefDNuOXBN2Oj9drFNt27ROuWTaK4qDBmzvkuxkyYER8MGRULF5dW23uubisoAGrWhSfvE789%0AcZ+kywCgDsv7sHr8+PFx4YUXxueffx4REel0dgyVSv3QDCedTseUKVNi4sSJcfbZZ8e+++4bf/vb%0A36JBgwa1WjMAwNroq9FT4qvRU5IuAwCAhOhZTa4Kki5gVT799NM4+OCD4/PPP19lSP29qVOnRllZ%0AWUQsDa6ff/75OOuss6K8vLxW6gUAAAAAYPXkbVg9bty4OPPMM2Pu3LmZew0aNIiePXvGySefvFx4%0AHbE0oO7WrVuk0+lIpVKRTqfjvffei5tvvrk2SwcAAAAAoIrytg3I5ZdfHrNmzcrsoD7llFPiN7/5%0ATTRt2jQiIu64447l1rRv3z6eeeaZePTRR+Nvf/tbLF68ONLpdAwYMCCOOuqoKCkpqdXPoTI6deoU%0AI0aMSLoMAAAAAIBE5eXO6sGDB8c777yTCar79u0bF110USao/imHHXZY3HLLLVFQUBCpVCqWLFkS%0ATz/9dE2WDAAAAABADvIyrH755Zcz17vssksce+yxVX7GTjvtFPvss0+mXcj7779fbfUBAAAAANlS%0AqdQa+0HtyMuw+sMPP8xcH3300av9nCOOOCJz/dVXX+VUEwAAAAAANScvw+qpU6dmrrfaaqvVfk7X%0Arl0jYunBi7Nmzcq5LgAAAAAAakZehtVz587NXDdr1my1n7Nsj+vy8vKcagIAAAAAoOYUJl3AirRo%0A0SKmT58eEREzZsyIdu3ardZzpkyZEhFL++U0b9682uoDAAAAALIVaO1MjvJyZ/Wy4fSy/aur6t13%0A381ct2/fPqeaAAAAAACoOXkZVu+4446Z6zvvvDPS6XSVn1FaWhr/+c9/MuMddtihWmoDAAAAAKD6%0A5WVYvffee2euhw8fHldeeWWVn/F///d/MWbMmMx4zz33rJbaAAAAAACofnkZVm+99dbRs2fPSKfT%0AkU6n45577onzzz8/04N6VcaOHRunnXZaPPnkk5FKpSKVSsW2224b22+/fS1UDgAAAABrp1Rqzf2g%0AduTlAYsREX/84x/j8MMPj7lz50Y6nY4XX3wxXnnlldh+++1j0003zZr7wgsvxLhx42LQoEHx0Ucf%0ARXl5eaZ1SIMGDeLSSy9N4lMAAAAAAKCS8jasXm+99eL666+PM844IxYtWhQREWVlZfHBBx/EBx98%0AkJmXTqfjggsuyBqn/v+PO+rVqxd///vfo3v37rVbPAAAAAAAVZKXbUC+t9NOO8UjjzwS66+/flYI%0AHRGZFh+pVCrrAMbvx61atYo77rgj9t133yRKBwAAAACgCvJ2Z/X3unXrFs8880w8++yzcf/998fQ%0AoUOjoqJiuXnfB9ZdunSJww8/PA4//PBo3LhxbZcLAAAAAMBqyPuwOmJpO48DDzwwDjzwwJg/f358%0A9tlnMXny5Jg7d26UlZVFs2bNolWrVrHllltGu3btki4XAAAAANY6BU4iJEd1IqxeVpMmTaJnz55J%0AlwEAAAAAQDXK657VAAAAAACsHYTVAAAAAAAkrs61AQEAAAAA8o9dseQqL8PqTTfdtNqfmUql4ssv%0Av6z25wIAAAAAkLu8DKvT6XTSJQAAAAAAUIvyMqyOWLoTuqqhdSqVyhoLvQEAAAAA6oa8DKt/9atf%0AVWn+kiVLYvbs2TFu3LgYO3ZsRCwNrjt06BCXX355NGrUqCbKBAAAAAD+vx/tI4Uqy8uwul+/fqu9%0AduLEiXHdddfF008/HZMmTYrrr78+7rrrrmjSpEk1VggAAAAAQHVa4w7p7NChQ1x11VVxwQUXRDqd%0Ajv/973/xt7/9LemyAAAAAABYhTUurP7eaaedFtttt12k0+l48skn4/PPP0+6JAAAAAAAVmKNDasj%0AIo455pjM9ZNPPplcIQAAAAAArFJe9qyuLttss03m+qOPPkqwEgAAAABYsxU4YbFajBkzJvr06ROl%0ApaVx9tlnxznnnFPptWeeeWa89tprq/W+999/f2y//fartba6rNE7q0tKSiIiIp1Ox5QpUxKuBgAA%0AAABg5crLy6Nv375RWlq6WuuHDx9ezRXVrjU6rJ44cWLmenX/AQMAAAAA1IYrrrgiBg8evFpr586d%0AGxMmTKjmimrXGt0G5Lnnnstct2nTJsFKAAAAAABWrl+/fvHQQw+t9vof76p+4IEHYrvttsu1rFq1%0AxobVn376adx5552R+v+9crbYYouEKwIAAACANZeW1atn/vz50bdv33jppZdyes6wYcMy16lUKjbe%0AeONcS6t1eRlWL9u+o7LKy8vju+++i+nTp8err74aTz75ZCxevDjS6XSkUqnYZ599aqBSAAAAAIDV%0AM2zYsDjvvPNizJgxOT9r2Z3VnTp1iiZNmuT8zNqWl2H1nnvumdkRvbq+D6lTqVRsuumm8Ytf/KKa%0AqgMAAAAAWH0zZ86Mm266KR5++OEoKyvL3C8pKYmZM2eu1jOXDas32WSTnGtMQl4fsJhOp1frI2Lp%0AVvd0Oh0tW7aMq6++OuHPBAAAAAAg4t13342999477r///qygukePHjFgwIDVemZZWVmMHDkyM66r%0AYXVe7qyOiEzovLprCwsLo1evXnHRRRdF586dq7EyAAAAAODHCvSsrpSvv/465s2blxk3bNgwzjvv%0AvDj++ONXqz1yRMTIkSNjyZIlmbGwuhqdffbZq7WusLAwGjduHOuss0706NEjmjVrVs2VAQAAAADk%0ALpVKRZ8+feL888+PTp065fSsZVuARAirq9XqhtUAAAAAAPmsqKgo9t9//zjppJOie/fu1fLMZcPq%0AJk2aRKdOnWL48OHx5JNPxocffhjjxo2LhQsXRklJSay33nqx++67x69+9ato2bJltbx/dcnLsHr6%0A9OkxZsyY2G677ZIuBQAAAACg2hx99NFx9NFHV+szhw0blrlu2bJlnH766fHGG28sN2/KlCkxZcqU%0A+OCDD6J///5x9tlnxwknnFCtteQiLw9YfOKJJ+KYY46Jnj17xmWXXRaffPJJ0iUBAAAAAOSlZXdW%0Ajxs3boVB9Y/Nmzcv+vXrFxdffHGUl5fXZHmVlpc7q19//fVIp9Mxffr0eOSRR2KdddaJbbfdNumy%0AAAAAAICVKEg5YTEJkydPjtmzZy93f/fdd4/DDz88unfvHiUlJTFr1qz4+OOP47777ouPP/44M+/J%0AJ5+MkpKSuPjii2ux6hXLy53V48ePj9QyX9y9e/dOsBoAAAAAgPy0bAuQiIiGDRvGtddeG7feemvs%0Aueee0b59+yguLo527drFvvvuGw888ED8/ve/z8pf77zzzhg0aFBtl76cvAyrv/vuu6zxOuusk1Al%0AAAAAAAD5q2nTprHffvvF1ltvHa1bt45+/fpFnz59Vrnm5JNPjhNPPDHr3g033FCTZVZKXrYB2Xjj%0AjWPIkCGZ8bfffhsbb7xxghUBAAAAAOSf7bffPrbffvsqrzv33HPjiSeeyLQQ+eSTT2LChAnRsWPH%0Aaq6w8vJyZ/Xpp58e6XQ6sxX91ltvTbgiAAAAAGBVUqk192NN1LBhw9hnn32y7r333nsJVbNUXobV%0Au+++e1xxxRVRVFQU6XQ6Xnjhhbjkkkti2rRpSZcGAAAAALBG2GqrrbLG48ePT6iSpfKyDUhFRUUc%0AeuihsfXWW8ff//73eP/99+PJJ5+MZ555JjbZZJPYeuuto127dtGiRYsoKiqq9HMPOuigmisaAAAA%0AAKAOadWqVdZ41qxZCVWyVF6G1ZtttlnWOJVKRTqdjrKyshg6dGj873//W63nCqsBAAAAAFasuLg4%0A0ffPy7D6+37Vy/atTq2kOUw6nV7ls378HAAAAACg+hWI3xKxcOHCmD59esyYMSNSqdRyrT1WZcaM%0AGVnjli1bVnd5VZKXYXXEDyH0T4XRlX0OAAAAAMCaZP78+bHddttlxh07dozXX3+90uu/+OKLrHH3%0A7t2rrbbVkZdh9T333JN0CQAAAAAAea1JkybRsWPHmDBhQkRETJgwIUaNGhUbbLDBT64tLS2N1157%0ALTMuKirKCr6TkJdhdY8ePZIuAQAAAAAg7+2+++5x//33Z8b33XdfXHbZZT+57pFHHokpU6Zkxr17%0A945mzZrVSI2VVZDEm15yySVxySWXRN++fZN4ewAAAACANcKvf/3rrPP6Hnnkkfjggw9WuWbIkCFx%0A1VVXZcZFRUVx2mmn1ViNlZVIWP3f//43nnzyyfjvf/+bxNsDAAAAANUstQb/L59tsskmceihh2bG%0AZWVlcfrpp8dTTz213Hl+6XQ6HnvssTjhhBNi0aJFmftnnHFGdOvWrdZqXpnE2oCk0+msxB8AAAAA%0AgKrr27dvjBgxIj7//POIiFiwYEH8/ve/j/79+8dOO+0ULVq0iGnTpsV7770XkyZNylp78MEHx5ln%0AnplE2cvJy57VAAAAAABUTqNGjeL222+Piy++ON54443M/dGjR8fo0aNXuKagoCCOO+64uPjii/Nm%0AU7GwGgAAAACgjmvevHnccsst8dxzz8Udd9wR//vf/1Y4r6ioKH72s5/F2WefHVtuuWUtV7lqwmoA%0AAAAAIGcF+bE5t07r1KlTjBgxIqdn9OnTJ/r06ROTJ0+OTz/9NKZNmxYLFiyIli1bRtu2bWO77baL%0AZs2aVVPF1UtYDQAAAACwhmnfvn307t076TKqpCDpAgAAAAAAQFgNAAAAAEDitAEBAAAAAHKmZzW5%0ASiysTqWWfvUed9xxtfZ+d999d628FwAAAAAAVZPozup0Oh0fffRRrbzP9+E4AAAAAAD5R89qAAAA%0AAAASl3jP6nQ6nXQJAAAAAAAkLLGw+vvWHPpIAwAAAEDdpw0vuUp8Z3WPHj2SLgEAAAAAgITpWQ0A%0AAAAAQOKE1QAAAAAAJC7xNiAAAAAAQN1XoGU1ObKzGgAAAACAxAmrAQAAAABInLAaAAAAAIDEJdaz%0AOpXSxAYAAAAA1hTiPnKV2M7qdDqd1FsDAAAAAJBnEtlZPXz48CTeFgAAAACAPKVnNQAAAAAAiRNW%0AAwAAAACQuMQOWAQAAAAA1hwFTlgkR3ZWAwAAAACQOGE1AAAAAACJE1YDAAAAAJA4PasBAAAAgJwV%0AaFlNjuysBgAAAAAgccJqAAAAAAASJ6wGAAAAACBxelYDAAAAADlL6VlNjuysBgAAAAAgccJqAAAA%0AAAASJ6wGAAAAACBxwmoAAAAAABLngEUAAAAAIGcF4YRFcmNnNQAAAAAAiRNWAwAAAACQOGE1AAAA%0AAACJ07MaAAAAAMhZSstqcmRnNQAAAAAAiRNWAwAAAACQOGE1AAAAAACJ07MaAAAAAMhZgZ7V5MjO%0AagAAAAAAEiesBgAAAAAgccJqAAAAAAASJ6wGAAAAACBxDlgEAAAAAHJWkHLCIrmxsxoAAAAAgMQJ%0AqwEAAAAASJywGgAAAACAxOlZDQAAAADkTMtqcmVnNQAAAAAAiRNWAwAAAACQOGE1AAAAAACJ07Ma%0AAAAAAMhZgabV5MjOagAAAAAAEiesBgAAAAAgccJqAAAAAAASJ6wGAAAAACBxDlgEAAAAAHLmfEVy%0AZWc1AAAAAACJE1YDAAAAAJA4YTUAAAAAAInTsxoAAAAAyJldseTK1xAAAAAAAIkTVgMAAAAAkDhh%0ANQAAAAAAidOzGgAAAADIWSqVSroE6jg7qwEAAAAASJywGgAAAACAxAmrAQAAAABInLAaAAAAAIDE%0AOWARAAAAAMiZ4xXJlZ3VAAAAAAAkTlgNAAAAAEDihNUAAAAAACROz2oAAAAAIGcFKV2ryY2d1QAA%0AAAAAJE5YDQAAAABA4oTVAAAAAAAkTs9qAAAAACBnOlaTKzurAQAAAABInLAaAAAAAIDECasBAAAA%0AAEicsBoAAAAAgMQ5YBEAAAAAyFnKCYvkyM5qAAAAAAASJ6wGAAAAACBxwmoAAAAAABKnZzUAAAAA%0AkLOUptXkyM5qAAAAAAASJ6wGAAAAACBxwmoAAAAAABKnZzUAAAAAkDO7YsmVryEAAAAAABInrAYA%0AAAAAIHHCagAAAAAAEiesBgAAAAAgcQ5YBAAAAABylkqlki6BOs7OagAAAAAAEiesBgAAAAAgccJq%0AAAAAAAASp2c1AAAAAJAzHavJlZ3VAAAAAAAkTlgNAAAAAEDihNUAAAAAACROz2oAAAAAIGeplK7V%0A5MbOagAAAAAAEiesBgAAAAAgcdqArCWmzV2cdAlQIwrrpWKd5sWZ8czvlkRZeTrBiqD69bv+gqRL%0AgBpT0qgoa/zbS46PmQtKE6oGakaXI25JugSoEZuuWxKf3Hx0ZvyLix6JYWNnJlgR1IyFz52TdAmw%0A1rCzGgAAAACAxNlZDQAAAADkzK5YcuVrCAAAAACAxAmrAQAAAABInLAaAAAAAIDE6VkNAAAAAOQs%0AlUolXQJ1nJ3VAAAAAAAkTlgNAAAAAEDihNUAAAAAACROz2oAAAAAIGc6VpMrO6sBAAAAAEicsBoA%0AAAAAgMQJqwEAAAAASJywGgAAAACAxDlgEQAAAADIWcoJi+TIzmoAAAAAABInrAYAAAAAIHHCagAA%0AAAAAEqdnNQAAAACQs4LQtJrc2FkNAAAAAEDihNUAAAAAACROWA0AAAAAQOL0rAYAAAAAcpbSspoc%0A2VkNAAAAAEDihNUAAAAAACROWA0AAAAAQOKE1QAAAAAAJM4BiwAAAABAzlLhhEVyY2c1AAAAAACJ%0AE1YDAAAAAJA4YTUAAAAAAInTsxoAAAAAyFlKy2pyZGc1AAAAAACJE1YDAAAAAJA4YTUAAAAAAInT%0AsxoAAAAAyFlBaFpNbuysBgAAAAAgccJqAAAAAAASJ6wGAAAAACBxwmoAAAAAABLngEUAAAAAIGcp%0A5yuSIzurAQAAAABInLAaAAAAAIDECasBAAAAAEicntUAAAAAQM70rCZXdlYDAAAAAJA4YTUAAAAA%0AAIkTVgMAAAAAkDg9qwEAAACAnKVC02pyI6wGAAAAAMgTY8aMiT59+kRpaWmcffbZcc4551T5GVOn%0ATo1HH3003nvvvRg1alTMnz8/WrRoEe3atYuf/exncdBBB8UGG2xQA9XnRlgNAAAAAJAHysvLo2/f%0AvlFaWrraz7jrrrviX//6VyxatCjr/rRp02LatGkxdOjQGDBgQBx33HFx0UUXRXFxca5lVxs9qwEA%0AAAAA8sAVV1wRgwcPXu31f/vb36Jfv37LBdU/lk6n4+67746TTjoplixZstrvV92E1QAAAAAACevX%0Ar1889NBDq73+kUceiXvuuSczbtiwYfz2t7+Nl19+Ob744ot444034tJLL42WLVtm5nz00Udx+eWX%0A51R3dRJWAwAAAAA5K0ituR81af78+XHuuefGXXfdtdrPmDlzZvzjH//IjJs2bRoPPfRQnHHGGdGl%0AS5coLi6ODh06xHHHHRdPPfVUdOnSJTP3sccei08++SSXT6HaCKsBAAAAABIwbNiwOPjgg+Oll17K%0A6Tl33nlnzJ8/PzO+/PLLY5NNNlnh3Hbt2sWtt94aDRo0yNy77rrrcnr/6iKsBgAAAACoRTNnzowr%0ArrgiDj300BgzZkzmfklJSZWfVVZWFk888URm3LVr19h3331XuWb99dePww8/PDP+4IMPYuzYsVV+%0A7+omrAYAAAAAqCXvvvtu7L333nH//fdHWVlZ5n6PHj1iwIABVX7ep59+GjNmzMiM+/TpE6nUT/cu%0A2W+//bLGL774YpXfu7oJqwEAAACAnKXW4P9Vp6+//jrmzZuXGTds2DD+8Ic/xN133x0tWrSo8vMG%0ADRqUNd5pp50qtW7zzTePJk2aZMYDBw6s8ntXN2E1AAAAAEAtS6VSsd9++8Wzzz4bJ554YhQUrF5U%0AO2LEiKxnbrrpppVaV1BQEBtttFFm/L///S/S6fRq1VBdChN9dwAAAACAtUhRUVHsv//+cdJJJ0X3%0A7t1zft6oUaMy123atInGjRtXeu26664bn3zySURELFiwIKZOnRrt2rXLuabVJawGAAAAAKglRx99%0AdBx99NHV9rypU6dmrqsaNLdp0yZrPHnyZGE1AAAAAFC3VeJMP6rZ4sWL47vvvsuMmzdvXqX1zZo1%0AyxrPnj27OspabXpWAwAAAADUQcsG1RFRpRYgERGNGjVa5fNqm7AaAAAAAKAOKi0tzRoXFRVVaX1h%0AYXbjjbKyspxryoWwGgAAAACgDiovL88ap6rYi6WgIDserqioyLmmXAirAQAAAADqoHr16mWNqxo2%0A/3gndXFxcc415cIBiwAAAABAzlLhhMXa1rBhw6zx4sWLq7T+x/OTDqvtrAYAAAAAqIOaNm2atbt6%0A/vz5VVr/4wMVW7RoUR1lrTZhNQAAAABAHZRKpaKkpCQznjlzZpXWT58+PWvcqlWraqlrdQmrAQAA%0AAADqqM6dO2euJ02aVKW1kydPzlzXq1cvOnToUG11rQ5hNQAAAACQs4LUmvuRz7p165a5njdvXkyb%0ANq3Sa7/55pvMdefOnaN+/frVWltVCasBAAAAAOqorbbaKms8ZMiQSq2bOXNmjBkzJjPeeuutq7Os%0A1SKsBgAAAACoo3r27Jk1fvPNNyu17sfzdtlll2qqaPUJqwEAAAAA6qh27drFdtttlxk/99xzMWPG%0AjFWuqaioiHvvvTczbty4cfTq1avGaqwsYTUAAAAAkLPUGvy/fHfsscdmrhcsWBAXX3xxlJeXr3T+%0AjTfeGF9++WVmfOihh0bjxo1rtMbKEFYDAAAAANRh++yzT1bv6rfffjvOOuusmDlzZta80tLSuPba%0Aa6N///6Zey1atIgzzjij1mpdlcKkCwAAAAAAYPWlUqm4+uqr48gjj8y0AHnjjTdizz33jN133z06%0AdeoUs2bNirfeeiumTZuWWVevXr24+uqro2XLlkmVnkVYDQAAAABQx3Xp0iXuvvvuOOmkk2Lq1KkR%0AEbFw4cJ44YUXVji/fv36ceWVV8bPf/7z2ixzlbQBAQAAAABYA3Tr1i1eeOGFOP7446Np06YrnFNQ%0AUBB77rln/Pe//4199923litcNTurAQAAAICcpfL/HMK816lTpxgxYkROz2jSpEn07ds3Lrroovj4%0A449j7NixMWvWrGjQoEF07Ngxtt1222jVqlU1VVy9hNUAAAAAAGuY4uLi2HnnnWPnnXdOupRK0wYE%0AAAAAAIDECasBAAAAAEicNiAAAAAAQM60rCZXdlYDAAAAAJA4YTUAAAAAAIkTVgMAAAAAkDg9qwEA%0AAACAnBWkdK0mN3ZWAwAAAACQOGE1AAAAAACJE1YDAAAAAJA4YTUAAAAAAIlzwCIAAAAAkDPHK5Ir%0AO6sBAAAAAEicsBoAAAAAgMQJqwEAAAAASJye1QAAAABA7jStJkd2VgMAAAAAkDhhNQAAAAAAiRNW%0AAwAAAACQOD2rAQAAAICcpTStJkd2VgMAAAAAkDhhNQAAAAAAiRNWAwAAAACQOGE1AAAAAACJc8Ai%0AAAAAAJCzlPMVyZGd1QAAAAAAJE5YDQAAAABA4oTVAAAAAAAkTs9qAAAAACBnWlaTKzurAQAAAABI%0AnLAaAAAAAIDECasBAAAAAEicntUAAAAAQO40rSZHdlYDAAAAAJA4YTUAAAAAAIkTVgMAAAAAkDhh%0ANQAAAAAAiXPAIgAAAACQs5QTFsmRndUAAAAAACROWA0AAAAAQOKE1QAAAAAAJE7PagAAAAAgZykt%0Aq8mRndUAAAAAACROWA0AAAAAQOKE1QAAAAAAJE7PagAAAAAgZ1pWkys7qwEAAAAASJywGgAAAACA%0AxAmrAQAAAABInLAaAAAAAIDEOWARAAAAAMidExbJkZ3VAAAAAAAkTlgNAAAAAEDihNUAAAAAACRO%0Az2oAAAAAIGcpTavJkZ3VAAAAAAAkTlgNAAAAAEDihNUAAAAAACROz2oAAAAAIGcpLavJkZ3VAAAA%0AAAAkTlgNAAAAAEDihNUAAAAAACROWA0AAAAAQOIcsAgAAAAA5Mz5iuTKzmoAAAAAABInrAYAAAAA%0AIHHCagAAAAAAEqdnNQAAAACQO02ryZGd1QAAAAAAJE5YDQAAAABA4oTVAAAAAAAkTs9qAAAAACBn%0AKU2ryZGd1QAAAAAAJE5YDQAAAABA4oTVAAAAAAAkTlgNAAAAAEDiHLAIAAAAAOQs5XxFcmRnNQAA%0AAAAAiRNWAwAAAACQOGE1AAAAAACJ07MaAAAAAMiZltXkys5qAAAAAAASJ6wGAAAAACBxwmoAAAAA%0AABKnZzUAAAAAkDtNq8mRsBqoUw447ZoYPmriaq0d+NCfon2bFtVbEAArNX3arLiu3z1RXl4evfbZ%0AKfbq/bNqe/ac2fPiuivviUULF0dExKlnHxZdu3WutucDrE16bbNu7Ltj19hh4/axTqsm0axRcSxY%0AXBrT5yyMz0ZOjdc+HRtPvP1VLCmrqNJz12/fPI7Zq3v03KJjrNe+ebRoXD++W1Qak2d9Fx8OnxxP%0AvzcyXv90bA19VgDURcJqoM4oLSuPUWOnJF0GAJVQUVERjz/4cpSXl9fI8x9/8OVMUA3A6tluo3Zx%0A4zm9YtN1Wy33WnFRvWjRpEFs2LFlHLrbxvGnY3eOS24fGE+/N+onn1tUWBB/PbFnnNR7iyisl919%0AtLioXrRs2iA2XbdVHL/3ZjH4q8lx2jUvx7eT51Tb5wVA3aVnNVBnfD16cpSW1kzoAUD1evqx12P0%0AqAk18uxBb38WXw8fUyPPBlhbHPrzjeKFfoesMKhekQ6tmsTdF+8bvz+8xyrnFRcWxBN/PjBO22+r%0A5YLqFdl+o/bx5rWHx1YbtKlUHQCs2eysBuqMH7f/GPjQ/0Wn9i1inebFmXuT5iyJsvJ0bZcGwDKe%0A/e+b8cG7n9fIs2dMnx0vPv12jTwbYG2x4ybrxL/P3SuKCutl7n04fFL0f+qz+GD4pJg+Z2E0bVQc%0A227YNk7cZ4vos1PXzLxLjtoxxk2bGw++PnyFz77qN7tHzy06ZcZzv1sc/3r843jq3ZExfvq8aNqw%0AOHbdolP87vAdYrP1WkdERLPG9ePhP+0fO5/zQMyat6iGPmsA6gJhdS1Kp9Px9ttvx2uvvRafffZZ%0ATJkyJebPnx8NGzaMkpKS2HzzzaNnz57Rp0+fKC4u/ukHwlpm2bC6RbNG0b5N8wSrAeDHFi1aHI8/%0A8HIMHfJ1jTy/oiIdj973YixZUlojzwdYG6RSEf88ffcoLvohqL7u8Y/j8nvey5o3a96ieO3TsfHa%0Ap2PjmL26x/Vn7RkFBUtPTvv7ybvGCx9+u9yzN+zYIo7dq3tmPG32gujT94n4esKszL2Z8xbFU++N%0AjBc/+jbuu6RP7LVdl4iIaNeycfz+8B3iktv9QBLqspQTFsmRNiC1ZMiQIbHffvvFqaeeGg899FAM%0AHz48Zs2aFaWlpTF37twYPXp0PPvss/GHP/whevXqFS+++GLSJUPeGTbyh18n32SDDglWAsCPTRw/%0ANW66+v4aC6ojIt5+/aMY8+3qHbILwFK9tukSm6/fOjN+8cNvlwuqf+y+V7+Mfz/1aWbcokmDOH7v%0AzZab17tH10ygHRHxh9sHZgXVy1pcWh6n/evlmDP/h/MHDttt46z1AKx9hNW14JlnnomjjjoqRo4c%0AWan5U6dOjfPOOy9uuummGq4M6pYR30zKXG/SVVgNkA++m78wnnrstfj3NQ/EjOmzM/cbN2lYre8z%0AeeL0ePWFQZnxRpuuV63PB1hbHPCzDbLG/3j4w0qt+9fjH0dZeUVmvPf26y03Z4tlQvCFi8t+8jDG%0AWfMWxcsfj86MWzVrGBus06JS9QCwZhJW17CPP/44LrnkkigrK8vc22abbeK6666LgQMHxtChQ+P9%0A99+PAQMGRK9evbLW3njjjfHEE0/UdsmQlyZOmRWz5y3IjO2sBkje18PHxD//eme8//aQqKj4IcDo%0AumGnOPH0g6vtfcrLy+OR+16IsrKlh+xusfVGseU2G1fb8wHWJttv3D5zPX3Owvhs5NRKrZs1b1HW%0ALukNO7Zcbk7LJg1+mD9/UVa4vTLjps7LGrduXr0/7ASgbhFW16CKioq4/PLLo7T0h76Kp556ajz4%0A4IPRu3fvaNeuXRQVFUXLli3j5z//efTv3z/++te/Rir1w6899evXL2bPnp1A9ZBfho2akDUWVgMk%0Ab8rkGbFo4Q+/vl1UXBj7HrRbnHzWYdGoUYNVrKya1158PyZNmBYREU2aNIoDD+v1EysAWJk58xfH%0ApJnzo7y8IsZOnVultYuXlGeumzeuv9zrS8p+CKdbNWsYDYrrLTfnx9q2bJQ1nrdgSZVqAvJLKrXm%0AflA7HLBYg95+++0YMWJEZrzHHnvERRddtMo1hx12WHzzzTdx5513RkTE3Llz45FHHonTTjutRmuF%0AfDd81A8tQIoK68WGXdolWA0Ay0qlIrbcZuP45X49o2Wr6j38dtyYSfHWqz/8ivqBv+5V7S1GANYm%0AvS95PCIi6hWkotkKAueVqVeQivXb//Dv+OlzFi43Z9TEWbH+Okvn1C+qFwfsvGE88taI5eZ9r3GD%0AovjlMu1E5sxfHMPHzax0TQCseYTVNeill17KGp911lmVWnfaaafF3XffHeXlS39q/dZbbwmrWest%0Au7O667pto7ioMAZ/8U0898anMeTL0TF20sxYvKQsSlo0iY3WXyf22Kl7HPSL7aJRw8p/Aw5A1dSr%0AVxBbb7dJ7Lrn9tGhU9tqf37pktJ49L4Xo6IiHRERW223SWy+Vbdqfx+AtVF5RTpmzVtU6fl7bL1u%0ANG/yw/fWKzo48aXBo2Ov7dbLjP96Us8Y/NXk+GbSnOXm1itIxfVn7RltWvyws/o/Lw2tVOsQANZc%0AwuoaNGTIkMx1y5YtY4sttqjUupYtW8b666+fOZDx22+/rZH6oC4ZNnJi5rqoqDCOOO/G+GTo6OXm%0ATZo6OyZNnR1vfTAs/n3vy/GH0w+I/XttW4uVAqw9dt5169h5161r7PkvPvNOTJu6NAxp2qxxHHDI%0AHjX2XgCs2u8O3yFr/OKHy/936rtDJ8RLH30bv9xh/YiIaNOiUbz2z1/Hvx77OJ4eNDLGT5sfjRoU%0Axs6bdogLDts+emyyTmbtRyMmx1UPVe6wRwDWXMLqGtSsWbNo06ZNzJgxIzp27FiltfXr//AT67lz%0Aq9ZHDNY08xcsivGTf/h1wKEjxlVq3bSZ8+LCv98fX4+eHBecvG9NlQdADRj19dgY9PanmfGvDt8r%0AGjXW/gMgCaf22TIrWJ67YEk8NnBEtG3RaLm5J//zpbjl/F/EfjttEBERLZo0iMtP2CUuP2GXFT67%0AoiId9776ZfS9fWAsXFJWM58AUGu0diZXwuoa9OCDD0ZERFlZWcybN+8nZv+grKwsxo4dmxmXlJRU%0Ae21QlwwfNTHS6XTWvYKCVOy7+9ZxeJ8do+eW60bLZg1j8vR58fTAL+OOR96KEd/+0OP6lgdeizat%0AmsWxB/Ws7dIBWA2LFi2Oxx54Ob7/V/+2PbrHpptvkGxRAGupn3XvEH89Mfv76Bue+DhmzF20wrD6%0Au0WlcWy/56N3j/XjbyftmulhvSIVFen4+wPvx/VPfKL9BwAREVGQdAFrg8LCwmjZsmWl57/77rtZ%0A4XbXrl1roiyoM4aNmpg1LmnRJP5z1W/i2kuPiV222yjat24W9YuLokuHkji0d4946rYL4rhf7Zq1%0Apl//p+LbcdNqs2wAVtOzT7wZs2cu/c2y5i2axH6/2j3RegDWVltv2DYeuHS/KC6ql7k3+KvJccN/%0AP1nluoN37RZ/PHqnVQbVEUs3oPzxmJ3j3RuOip27d6iWmgGo2+yszjPpdDpuvvnmrHt77KE/I2u3%0A9q2bR+/dtopxk2bE5Glz4sY/Hx/bbb7+SucXFBTEH88+KKbOmBMvDvw8IiLKyivi3/e+HP/se3Rt%0AlQ3AahgyZGR8/MH/MuNfHfGLaNioQYIVAaydttuoXTz6fwdkHao4fc7COPEfL0Rp2Yp3QdcrSMUd%0Av9snDu75w2G4w8fNjBue+Dje/nx8TJm9IJo1Ko7tN2ofJ/feIn6x/XoREbFRp5bx5BUHxanXvhRP%0AvzeqRj8vAPKbsDrP3HffffHppz/0Z2zcuHHsv//+OT+3XkFEKqVzEHVT7922jN67bbnC1woLUisd%0A/+nsg+K19/4XpWXlERHx0tufxz/KDo/69YtqrlioASWNfM1S91QsyP66bVhUb4Vfy80b/PDt6IzZ%0A8+P+e1/MjHvuumXsvN1GK3x+4+J6WeOmDQr9XSFvbbqutn7ULT02aR9/P+Xn0WiZ75u/W1gaF9/2%0AZjRtVJz5mu76o53Tfz2pZ+y21bqZ8fMffBP9Hng/yivS0bRRcTRtVBwREWOnzo3L7n43PhoxOX5/%0ARI8orFcQxUX14rbz947Sshdi9GTnNgGsrYTVeeSjjz6Kf/zjH1n3TjnllGrpWd2hRf2fngRrgDZN%0Af/iGep3mbWOPHhvHy+99GRERi5eUxbffjo89dtw4qfJgtRy3feekS4AqGzOxUVy6zHirDs1+8mv5%0A3L8/HHPmfBcREeuuUxJP9DsumjZe8a7q1MQJcfcy419u3CZ+7u8Keeq47f1mF3VHWcXSjx9r2aQo%0A7r+k90rXlVdEVlBdkIr41c+6xsG7rLqt5bLvV7+4MB764/7xo59HAnWJfZLkSM/qPPHFF1/EGWec%0AEaWlpZl7W265ZZxyyikJVgV13w5bdMkaj54wI6FKAFiVh174KJ54Zelvl6VSqbjlsqNXGlQDUP3S%0A6YjS8hUH1cX1lobPq1KefR56FBZEVOaXe+ulsrOtinTEj85WB2AtIqzOA0OGDImTTz4561DFli1b%0AxvXXXx/FxcUJVgZ1X9uSZlnj6bPnJ1QJACszcersuODKRzPjUw/t6bdgAGpROh1RWrF84JyKygXV%0A6fTSkHnZdT+1JjM3tfzcCmE1wFpLG5CEvfPOO3HOOefEggULMvcaN24ct912W3ToUH2nIU+cvVjP%0AatZIhQWprNYf0+aVRtky393OXliWNX9xRSomzVlSa/VBdXjl6ylJlwBVNn36nKzxkIlz457B45ab%0A17xBYcz9ZkzMmvvD90K3Pfp23Pbo21V6v1+eekPW+IKLjoyNN153JbOhdl13x8CkS4CVatGkflxz%0A+h6xaZdWWfeHj50RF93yZsyct2ila7uu0zwe+7/9lrs/8PNxcfGAyn/d77ZV5+h3ys8z4+v/+2nc%0A9+qXlV4PNe2Tm7VzgtoirE7QY489Fn/+85+zWn80adIkbr/99thyyxUfJre6yisiIvx4mrpp/oJF%0AMXP2/Jg+a140bFA/Nt1g5T/IKatIR9kyW0KmzZyX9Xrzpo2yXoe6YOaC0p+eBHlmzsLsr9uFpeUr%0A/VquiR+nz1tU5u8OeWPY2JlJlwAr1LF1k7jnD/vGhh1bZt1/6aNv4+R/vhTfLVq9f4/O/m5Jlb7u%0A25c0zhrPnLfI3xuoo1KaVpMjYXUCKioq4pprronbb789635JSUkMGDAgNt9884Qqg/wzfNTEOOC0%0AazLjHlttEPdde2al138xInsXX/cNO1ZbbQAAUFe1L2kcz/z14Fh/neZZ929//vO4eMDAqMihF0en%0ANk2qNL9ti0ZZ4+lzFq72ewNQtwmra9nChQvjd7/7XbzyyitZ9zt27Bi33357dO266pOSYW3Tdd22%0AUVRYL0rLyiMi4rMvx8Tc+QujWZOGP7l21pzv4oPPRmbGrVo0iW7rta+xWgFYPccesFMce8BOERFx%0Az+BxldoR/fEH/4vHHngpMz717MOia7fONVYjwJqkYXFhPHbZAcsF1X+++924/olPqvy81P8/JPH7%0AeHuL9dtE2xaNYursBatalvGzzbM3lAy3qxpgreWAxVo0c+bMOOaYY5YLqjfbbLN4+OGHBdWwAsVF%0AhbHLdhtlxktKy+KR596v1NrbHno9Fi3+IfA4fL+d9G4HAGCt94/Tfh6brdc6M66oSMf5/V9fraD6%0Ae8seklhYryBO7VO51pZtWzSKQ3b94fv9GXMXxkdfTV7tOgCo24TVtWTSpElx5JFHxtChQ7Pu7777%0A7nHvvfdGmzZtEqoM8t/h++2UNe5//6sxcvSqv4F95Z0v4j+PvZUZN2/aMI45sGeN1AcAAHXFPjus%0AF8f+YrOse3+5b1Dc9dL/cnpuvYKIsqWHJUVExHkHbxs7d1/5WTMREUWFBXHbBXtH4wY/HJh+89Of%0A5dSCBEhWKrXmflA7hNW1YMqUKXHsscfG6NGjs+4fddRR0b9//2jcuPGKFwIREdHrZ5tn7a6e/92i%0AOO6iW2Lgh8OXm1taVh63Pfh6nHfFPVnf5F561kHRuqRprdQLAAD5qu9R2RtBXhk8Oq57/OOcn1uQ%0Ainji7a8y46LCevHE5QfGqftuGcWFy0cP3Tq2jKf/8qvYbasfWjiNnDArbn76s5xrAaDu0rO6hi1c%0AuDBOOeWUGDcu+5C3Cy+8ME477bSEqoK65+o/HBVHnHdjjJ04IyIips+aF6dcMiA23aBD7Lb9htG0%0AcYMYP2VWvPzusJgxe37W2nOO3zsO+sX2SZQNAAB5Y4+tO8cWXbN/q/cX268Xs546Z7We97Nz7s8a%0A3/jfT6JNi0axx9brRkREg+LCuOo3u8Xvj+gRbw0ZF+OnzYv6xfViy65toscm60RhvR9C7JlzF8aR%0Af3s2FiwuW61aAFgzCKtr2F/+8pf46qsffrqcSqXiz3/+cxxxxBEJVgV1T+uSpnHPP8+I3/7l3vhs%0A2JjM/WGjJsawURNXuKa4qDB+e+I+ccrhe9RWmQAAkLf23n69Gn1+eUU6jvzrs3H1b3bLajXSunnD%0AOOTnG6103bAxM+Lovz8X306eU6P1AZD/hNU16PXXX4/HH388694FF1wgqIbV1KFdy3jg+rPisec/%0AjP889lZ8O37aCuc1bFAcu++0afz2hN6xfmf94AEAICJi/fbNa/w9FpeWx7k3vR6PDfwqLjh0++i5%0AeceoV2/FHUhHT54T/Z/+LO5+aWgsKatY4RwA1i7C6hp0/fXXZ41//vOfa/0BOSqsVy+O2H/nOGL/%0AnWPMhOkx9KuxsWThwli8uDTalDSNRk2bxtbd14uGDYqTLhVgrdayVfPod/0FNfb87XbcLLbbcbOf%0AnghAxhF/fbZan7fpuiUrfW3g5+Nj4Ofjo3nj+rFz93WiQ6sm0aJJg1iwuDSmz1kYn46cGqMmzq7W%0AeoDkOYeQXAmra8g777wTw4dnH/42cODA2HjjjVfreSNGjKiOsmCN0qVj69hg3TaxTvMfgulJc5ZE%0AWbnTwwEAIB/M+W5xvPjR6KTLAKCOWPHv4pCzN998M+kSAAAAAADqDGF1DRk3blzSJQAAAAAA1Bna%0AgNSQW2+9NekSAAAAAKD2aFpNjuysBgAAAAAgccJqAAAAAAASJ6wGAAAAACBxelYDAAAAADlLaVpN%0AjuysBgAAAAAgccJqAAAAAAASJ6wGAAAAACBxelYDAAAAADlLaVlNjuysBgAAAAAgccJqAAAAAAAS%0AJ6wGAAAAACBxwmoAAAAAABLngEUAAAAAIGfOVyRXdlYDAAAAAJA4YTUAAAAAAIkTVgMAAAAAkDg9%0AqwEAAACA3GlaTY7srAYAAAAAIHHCagAAAAAAEiesBgAAAAAgcXpWAwAAAAA5S2laTY7srAYAAAAA%0AIHHCagAAAAAAEiesBgAAAAAgccJqAAAAAAAS54BFAAAAACBnKecrkiM7qwEAAAAASJywGgAAAACA%0AxAmrAQAAAABInJ7VAAAAAEDOtKwmV3ZWAwAAAACQOGE1AAAAAACJE1YDAAAAAJA4PasBAAAAgNxp%0AWk2O7KwGAAAAACBxwmoAAAAAABInrAYAAAAAIHHCagAAAAAAEueARQAAAAAgZyknLJIjYTUAAAAA%0AQC068MADY/jw4au19q233or27dtXc0X5QRsQAAAAAIBaUlpaGqNGjUq6jLwkrAYAAAAAqCUjR46M%0A0tLSpMvIS9qAAAAAAAA5S2lZXSk/bv8xcODAaNeuXULV5Bc7qwEAAAAAasmwYcMy1y1atBBUL0NY%0ADQAAAABQS5YNqzfZZJMEK8k/wmoAAAAAgFry1VdfZa6F1dn0rAYAAAAAcqZl9U+bOHFizJ49OzMW%0AVmezsxoAAAAAoBYs2wIkQlj9Y8JqAAAAAIBaMHz48Mx1UVFRbLDBBglWk3+0AQEAAAAAqAXLhtVd%0Au3aN4uLiGDx4cDz77LPx8ccfx8SJE2PJkiXRqlWr2GijjWL33XePgw46KBo1apRg1bVHWA0AAAAA%0AUAuWbQNSVFQURx55ZHzyySfLzZs0aVJMmjQp3nrrrejfv39cfPHFsf/++9dmqYkQVgMAAAAAOUs5%0AYXGV5s+fH+PHj8+Mhw4dWql106ZNi4suuihGjhwZ559/fk2VlxeE1QAAAAAANWz48OGRTqez7hUU%0AFMS+++4bhx56aGy44YbRvHnzmDZtWnzwwQfxn//8J7766qvM3FtuuSXatGkTxxxzTG2XXmscsAgA%0AAAAAUMOW7VcdEVFSUhJ33nlnXHPNNbHzzjtHmzZtori4ODp27BgHH3xwPPXUU3HsscdmrenXr198%0A++23tVl2rRJWAwAAAADUsPbt28c+++wTm222WbRu3Tpuuumm2HnnnVc6v6CgIP74xz/GL3/5y8y9%0AsrKy+Pe//10b5SZCGxAAAAAAoBpoWr0qe+21V+y1115VXte3b994/fXXo7S0NCIiXn755Vi8eHHU%0Ar1+/uktMnJ3VAAAAAAB5qn379rHTTjtlxosXL45PPvkkwYpqjrAaAAAAACCPbbXVVlnj8ePHJ1RJ%0AzRJWAwAAAADksVatWmWNZ82alVAlNUvPagAAAAAgZyktq2tMOp3OGhcXFydUSc0SVgMAAAAA1LD5%0A8+fHzJkzY/r06dGoUaPYZJNNKr125syZWeMWLVpUc3X5QVgNAAAAAFCDhg8fHgceeGBm3KNHj7j3%0A3nsrvf6LL77IGnfv3r3aassnelYDAAAAANSgrl27RlFRUWb82Wefxdy5cyu1dtasWfHBBx9kxq1a%0AtYpu3bpVe435QFgNAAAAAFCDiouLY5dddsmMlyxZEo888kil1t52222xaNGizPjXv/51pNbQBuHC%0AagAAAAAgZ6k1+KM6/PrXv84a33zzzTFy5MhVrnn11VfjrrvuyoybN28exxxzTDVVlH+E1QAAAAAA%0ANaxXr15Zu6vnz58fxx9/fAwcOHC5uaWlpXHbbbfFeeedFxUVFZn7ffv2jdatW9dKvUlwwCIAAAAA%0AQC246qqr4sgjj4yxY8dGRMT06dPj1FNPjU022SS23377aNy4cUyaNCneeeedmDlzZtbac845Jw46%0A6KAEqq49wmoAAAAAgFrQunXruPvuu+P888+Pzz77LHN/+PDhMXz48BWuKS4ujvPOOy9OOeWUWqoy%0AOcJqAAAAACBna+iZf9WuQ4cOcf/998djjz0W//nPf2L06NErnNewYcPYfffd47zzzov111+/dotM%0AiLAaAAAAAKAWFRYWxhFHHBFHHHFEjBkzJj7//POYMWNGLF68OEpKSmKdddaJ7bbbLho2bJh0qbVK%0AWA0AAAAAkJAuXbpEly5dki4jLxQkXQAAAAAAANhZDQAAAADkLBWaVpMbO6sBAAAAAEicsBoAAAAA%0AgMQJqwEAAAAASJywGgAAAACAxDlgEQAAAADInfMVyZGd1QAAAAAAJE5YDQAAAABA4oTVAAAAAAAk%0ATs9qAAAAACBnWlaTKzurAQAAAABInLAaAAAAAIDECasBAAAAAEicntUAAAAAQM5SmlaTIzurAQAA%0AAABInLAaAAAAAIDECasBAAAAAEicsBoAAAAAgMQ5YBEAAAAAyFkqnLBIbuysBgAAAAAgccJqAAAA%0AAAASJ6wGAAAAACBxelYDAAAAALnTspoc2VkNAAAAAEDihNUAAAAAACROWA0AAAAAQOL0rAYAAAAA%0AcqZlNbmysxoAAAAAgMQJqwEAAAAASJywGgAAAACAxAmrAQAAAABInAMWAQAAAICcpZywSI7srAYA%0AAAAAIHHCagAAAAAAEiesBgAAAAAgcXpWAwAAAAA5S4Wm1eTGzmoAAAAAABInrAYAAAAAIHHCagAA%0AAAAAEqdnNQAAAACQs5SW1eTIzmoAAAAAABInrAYAAAAAIHHCagAAAAAAEiesBgAAAAAgccJqAAAA%0AAAASJ6wGAAAAACBxwmoAAAAAABInrAYAAAAAIHGFSRcAAAAAANR9qVTSFVDX2VkNAAAAAEDihNUA%0AAAAAACROWA0AAAAAQOL0rAYAAAAAcpYKTavJjZ3VAAAAAAAkTlgNAAAAAEDihNUAAAAAACROWA0A%0AAAAAQOIcsAgAAAAA5CzlfEVyZGc1AAAAAACJE1YDAAAAAJA4YTUAAAAAAInTsxoAAAAAyJmW1eTK%0AzmoAAAAAABInrAYAAAAAIHHCagAAAAAAEqdnNQAAAACQO02ryZGd1QAAAAAAJE5YDQAAAABA4oTV%0AAAAAAAAkTlgNAAAAAEDiHLAIAAAAAOQs5YRFcmRnNQAAAAAAiRNWAwAAAACQOGE1AAAAAACJ07Ma%0AAAAAAMhZSstqcmRnNQAAAAAAiRNWAwAAAACQOGE1AAAAAACJ07MaAAAAAMiZltXkys5qAAAAAAAS%0AJ6wGAAAAACBxwmoAAAAAABInrAYAAAAAIHEOWAQAAAAAcueERXJkZzUAAAAAAIkTVgMAAAAAkDhh%0ANQAAAAAAidOzGgAAAADIWUrTanJkZzUAAAAAAIkTVgMAAAAAkDhhNQAAAAAAidOzGgAAAADIWUrL%0AanJkZzUAAAAAAIkTVgMAAAAAkDhhNQAAAAAAiRNWAwAAAACQuFQ6nU4nXQQAAAAAAGs3O6sBAAAA%0AAEicsBoAAAAAgMQJqwEAAAAASJywGgAAAACAxAmrAQAAAABInLAaAAAAAIDECasBAAAAAEicsBoA%0AAAAAgMQJqwEAAAAASJywGgAAAACAxAmrAQAAAABInLAaAAAAAIDECasBAAAAAEicsBoAAAAAgMQV%0AJl0AwOoYO3ZsPPLII/HBBx/EmDFjYsGCBVFSUhIdOnSI3XbbLQ488MDo0KFD0mUCUAVjxoyJPn36%0ARGlpaZx99tlxzjnnJF0SAD+STqfj7bffjtdeey0+++yzmDJlSsyfPz8aNmwYJSUlsfnmm0fPnj2j%0AT58+UVxcnHS5ANQxqXQ6nU66CIDKKisri+uvvz7uuOOOKC8vX+m8oqKiOPfcc+OUU06JggK/RAKQ%0A78rLy+O4446LwYMHR0QIqwHy0JAhQ6Jv374xcuTIn5zbtm3buPTSS2OfffaphcoAWFNIcIA6o7y8%0APM4///y47bbbVhlUR0SUlpbGNddcExdddFEtVQdALq644opMUA1A/nnmmWfiqKOOqlRQHRExderU%0AOO+88+Kmm26q4coAWJNoAwLUGTfccEO8/PLLmXGLFi3inHPOiT333DNatWoVkydPjmeffTYGDBgQ%0ACxcujIiI5557LjbccMM488wzkyobgJ/Qr1+/eOihh5IuA4CV+Pjjj+OSSy6JsrKyzL1tttkmjj/+%0A+Nh2222jpKQk5s+fH1988UU89NBD8dprr2Xm3XjjjdGhQ4c4+OCDkygdgDpGGxCgThg5cmQccMAB%0AmR3V66yzTjz44IOxzjrrLDf366+/jmOPPTZmzZoVEUtbgrz44ovRqVOnWq0ZgFWbP39+9O3bN156%0A6aXlXtMGBCA/VFRUxEEHHRQjRozI3Dv11FPjwgsvjFQqtcI1jz76aPzpT3+K7+OGZs2axSuvvBIt%0AWrSojZIBqMO0AQHqhH//+9+ZoDqVSsW//vWvFQbVERHdunWLG2+8MfPNc2lpafz73/+utVoB+GnD%0Ahg2Lgw8+eIVBNQD54+23384KqvfYY4+46KKLVhpUR0QcdthhceKJJ2bGc+fOjUceeaRG6wRgzSCs%0ABvLezJkz45VXXsmMd9lll9hmm21WuWaHHXaIXr16ZcbPP/98LFiwoMZqBKByZs6cGVdccUUceuih%0AMWbMmMz9kpKSBKsCYGV+/EPFs846q1LrTjvttKhXr15m/NZbb1VrXQCsmYTVQN4bOHBglJaWZsb7%0A779/pdbtt99+metFixbFm2++Wd2lAVAF7777buy9995x//33Z/U97dGjRwwYMCDBygBYmSFDhmSu%0AW7ZsGVtssUWl1rVs2TLWX3/9zPjbb7+t9toAWPMIq4G8N2jQoKzxTjvtVKl1O+64Y9bYbg6AZH39%0A9dcxb968zLhhw4bxhz/8Ie6++259TAHyVLNmzaJNmzZRUFAQHTt2rNLa+vXrZ67nzp1b3aUBsAYq%0ATLoAgJ+ybI+8kpKSaN++faXWlZSURLt27WLKlCkREfHFF1/USH0AVE0qlYo+ffrE+eef7/BbgDz3%0A4IMPRkREWVlZ1g8cf0pZWVmMHTs2M9buCYDKEFYDee+bb77JXHfp0qVKa9ddd91MWD1u3LhIp9Or%0APAwGgJpTVFQU+++/f5x00knRvXv3pMsBoAoKCwujZcuWlZ7/7rvvZoXbXbt2rYmyAFjDCKuBvDZ7%0A9uxYvHhxZtyuXbsqrW/Tpk3mesmSJTFjxoxo3bp1tdUHQOUdffTRcfTRRyddBgA1LJ1Ox80335x1%0Ab4899kioGgDqEj2rgbw2Y8aMrHHz5s2rtL5p06ZZ4zlz5uRcEwAAsHL33XdffPrpp5lx48aNK31I%0AOgBrN2E1kNcWLFiQNW7cuHGV1v94/nfffZdzTQAAwIp99NFH8Y9//CPr3imnnKJnNQCVIqwG8tqS%0AJUuyxkVFRVVaX1iY3e2otLQ055oAAIDlffHFF3HGGWdkfc+95ZZbximnnJJgVQDUJcJqIK9VVFRk%0Ajat6OGJBQfa/5tLpdM41AQAA2YYMGRInn3xy1qGKLVu2jOuvvz6Ki4sTrAyAukRYDeS1evXqZY1/%0AHF7/lLKysqyxb5QBAKB6vfPOO3HCCSdknQ/TuHHjuO2226JDhw4JVgZAXSOsBvJaw4YNs8aLFy+u%0A0vofzxdWAwBA9Xnsscfi9NNPzzprpkmTJnHHHXfElltumWBlANRFhT89BSA5zZs3zxrPnz+/Sut/%0AfKBiixYtci0JAADWehUVFXHNNdfE7bffnnW/pKQkBgwYEJtvvnlClQFQlwmrgbzWunXrSKVSmV7T%0AM2fOrNL66dOnZ42dQg4AALlZuHBh/O53v4tXXnkl637Hjh3j9ttvj65duyZUGQB1nTYgQF4rLi6O%0Atm3bZsaTJk2q0vrJkydnrtu2basNCAAA5GDmzJlxzDHHLBdUb7bZZvHwww8LqgHIibAayHvdunXL%0AXI8ZMybKy8srta6srCzGjBmTGW+00UbVXhsAAKwtJk2aFEceeWQMHTo06/7uu+8e9957b7Rp0yah%0AygBYUwirgby31VZbZa4XLlwYX3/9daXWDR8+POuAxWWfAwAAVN6UKVPi2GOPjdGjR2fdP+qoo6J/%0A//7RuHHjZAoDYI0irAbyXs+ePbPGb7zxRqXW/XjeLrvsUm01AQDA2mLhwoVxyimnxLhx47LuX3jh%0AhXHZZZdFvXr1EqoMgDWNsBrIe1tvvXV07NgxM37kkUeydkyvyMKFC+ORRx7JjDt37hzbbrttjdUI%0AAABrqr/85S/x1VdfZcapVCouv/zyOO200xKsCoA1kbAayHsFBQVx1FFHZcYTJ06Mv/zlL6tc8+c/%0A/zmmTp2aGR977LGRSqVqrEYAAFgTvf766/H4449n3bvgggviiCOOSKgiANZkwmqgTjj66KOzdlc/%0A+uijcemll8aCBQuy5i1YsCAuueSSePLJJzP31ltvvTjyyCNrq1QAAFhjXH/99Vnjn//853ZUA1Bj%0ACpMuAKAyGjZsGNdcc02ceOKJsXDhwoiIeOyxx+Lll1+OPfbYI9q1axeTJ0+ON998M+bOnZu17rrr%0Arovi4uKkSgcAgDrpnXfeieHDh2fdGzhwYGy88car9bwRI0ZUR1kArMGE1UCdsc0228Stt94aZ511%0AVsybNy8iIubOnRtPPfXUCuc3a9Ys+vfvH5tuumltlgkAAGuEN998M+kSAFjLaAMC1Ck77rhjvPDC%0AC3HwwQdHgwYNVjinqKgoDjzwwHj22Wdjhx12qOUKAQBgzTBu3LikSwBgLZNKp9PppIsAWB0LFiyI%0Ajz76KCZMmBBz5syJRo0axXrrrRfbbLNNNGvWLOnyAAAAAKgCYTUAAAAAAInTBgQAAAAAgMQJqwEA%0AAAAASJywGgAAAACAxAmrAQAAAABInLAaAAAAAIDECasBAAAAAEicsBoAAAAAgMQJqwEAAAAASJyw%0AGgAAAACAxAmrAQAAAABInLAaAAAAAIDECasBAAAAAEicsBoAAAAAgMQJqwEAAAAASJywGgAAAACA%0AxAmrAQAAAABInLAaAAAAAIDECasBAAAAAEicsBoAAAAAgMQJqwEAAAAASJywGgAAAACAxAmrAQAA%0AAABInLAaAAAAAIDEFSZdAACw9jj22GPjww8/rPT8evXqRf369aNJkybRrl272HzzzaNnz56x6667%0ARv369Wuw0vyy7J9bx44d4/XXX19uzhNPPBGXXHJJZnzPPffEjjvuWGs1fm/UqFHRtm3baNq0aa2/%0A9+qqzJ9vVe25554xYcKEiIjo0aNH3HvvvTk/syry5euhqsaPHx+9evXKjM8+++w455xzEqwIAIDa%0AZGc1AJC3ysvLY8GCBTF16tT44osv4sEHH4yzzjorfvnLX8aTTz6ZdHksY8GCBfHPf/4zDjzwwJgz%0AZ07S5QAAAHWQndUAQJ0zadKkuPjii+Prr7+O3/3ud0mXs9YbPHhwXHTRRTFp0qSkSwEAAOowYTUA%0AkJifak1QXl4eixcvjpkzZ8YXX3wRt99+ewwdOjTz+u233x4bbLBBHHzwwbVRLisxaNAgQTUAAJAz%0AbUAAgLxVr169aNSoUXTq1Cl69+4dDz/8cOy9995Zc/7xj3/EvHnzEqowfxx88MExYsSIzEdd6E8M%0AAACwLGE1AFBnFBYWRr9+/aJ58+aZe7Nnz44XX3wxwaoAAACoDsJqAKBOadKkSRxyyCFZ91566aWE%0AqgEAAKC6CKsBgDrnxy0uRo8enUwhAAAAVBsHLAIAdU6HDh2yxlOnTl1uzo033hg33XRTRERsu+22%0A8eCDD0Z5eXnce++98dBDD8XEiROjdevWscEGG8Tee+8dBxxwQNSvX3+55yxevDhefPHFGDhwYAwd%0AOjRmzJgRS5YsiVatWkWXLl1i1113jf322y/atWtX5c9j+PDh8fjjj8eHH34Y48aNi7Kysmjbtm1s%0AueWWcfDBB0fPnj0r/awnnngiLrnkksz4pw6v/N7QoUPjueeei48//jhGjx4d3333XTRs2DDatm0b%0AW221Vey7777Rs2fPSKVSWes++OCDOO6441b4zF69emWue/ToEffee+9K37+u/PnWhuHDh8fAgQPj%0Aww8/jLFjx8acOXNi3rx5UVhYGC1btowuXbrEDjvsEL/61a+iU6dOq/UeM2bMiEceeSReffXVGD9+%0AfCxatChat24dm2yySfziF7+I3r17r/DvwU8ZMWJEvPjiizFo0KCYMGFCzJo1Kxo3bhytW7eO7bbb%0ALnr16hW77bbbatUMAMDaQ1gNANR5xcXFlZp38cUXxzPPPJMZT5gwISZMmBCDBw+O/ffff7n5zzzz%0ATFxzzTUxadKk5V6bOHFiTJw4MQYNGhQ33nhjnHjiiXHWWWdFYeFPf3s1b968uOKKK+KZZ56JdDqd%0A9dq4ceNi3Lhx8dxzz0WvXr3ib3/7W6U+t6oaPXp0XHHFFfHuu++usL558+bFqFGj4oknnogtt9wy%0Arrzyythggw2qtYY1+c+3KoYPHx5XX311vPPOOyt8vby8PCZPnhyTJ0+ODz74IG655Zb49a9/HZdc%0Ackmlv/YjIl544YX485//HLNnz866P378+Bg/fny8+uqrccMNN0Tfvn1jr732qtQzp02bFldeeWU8%0A99xzy/1Zz549O2bPnh0jR46Mhx9+OLbccsu47LLLYvPNN690zQAArF2E1QBAnfPjcLN169Y/uebx%0Axx/PCqqXteuuu0aDBg0y44qKivjHP/4Rd911V6XqWbhwYfTv3z8+//zzuP7666NJkyYrnTtjxow4%0A9thjY9SoUT/53Ndeey2mTJmyXAiYq0GDBsWZZ54ZCxYsqNT8zz//PI488si48847qyVoXNP/fKvi%0A7bffjnPPPbfS/ywiIsrKyuKBBx6I6dOnx4033lipNc8880w8/vjjUVFRscp5EyZMiLPPPjv+9Kc/%0AxdFHH73KucOHD4/TTz99hT9sWJHPP/88jjnmmPjnP/9Z6TAcAIC1i7AaAKhz3n777azxNttss8r5%0A8+fPj3/+858rfX3vvffOGt94441ZQWq9evXigAMOiIMOOii6d+8eDRo0iEmTJsVbb70VAwYMyLQh%0Aeeedd+J3v/td3HzzzSt8n4qKijj33HOzgtRmzZrFaaedFr/85S+jffv2MXv27Bg0aFDccsst8c03%0A38TQoUNX+blV1ahRo5YLqjt37hynnHJK7LLLLtGuXbtYsGBBDB48OPr37x//+9//IiJizpw5ce65%0A58bTTz8dTZo0iR133DFGjBiR+fP6vuVKxNIQeFVtKtbkP9+qmD59epx//vlZ/yz23nvvOPTQQ6N7%0A9+7RokWLKC8vj2nTpsXHH38c99xzT+afR0TEyy+/HO+991787Gc/+8n3evTRRyMioqCgIA477LA4%0A9NBDo1u3brFkyZL47LPP4vbbb48PP/wwIiLS6XRcccUV0bVr19h5551X+Lxp06bFySefHNOnT8/c%0A69y5c5x00kmx6667Rrt27eK7776LYcOGxaOPPhrPP/98RCz9wcNvf/vbuP/++2Orrbaq+h8aAABr%0ANAcsAgB1ypQpU+Lxxx/PuvdTuzS/+uqrmDlzZhQWFsZZZ50Vr7/+enz66afx2GOPxVFHHRW77757%0AZu7gwYPjlltuyYybNGkSd9xxR1x55ZWx0047RbNmzaK4uDi6dOkSxx13XLzwwgtZvaFff/31uP/+%0A+1dYx+OPPx6DBw/OjNddd9148skn49RTT4111103iouLo23btnHggQfGU089Fb/4xS+q8kdTKZdd%0AdllWOPrLX/4ynnvuuTjiiCOic+fOUVxcHC1atIi99torHn744dhjjz0ycydMmLDK/tOVsab/+VbF%0ADTfcEPPmzcuMzznnnLjxxhtjt912izZt2kRRUVE0aNAgOnfuHAcddFA8+uijsd9++2U949lnn630%0A+zVo0CBuvfXWuOKKK2LLLbeMhg0bRvPmzeP/tXevQVVV/x/HP0BcRBFExQvKoIJXoMRbaYKapTWY%0AoY4XsvJBWlqahDplWDb2G9EsSxwzJ8cxHWc0yhwdS6m834K8a14Gy0AQLyCKChyC/wNy/9nggQ1a%0Ap/D9erS/e6+19joLHuD3LL8rMjJSq1at0vjx403t4+PjZbPZ7jrWjBkzTInqwYMHa+PGjYqJiTF+%0Ajxo1aqTevXtr4cKFWrRokVxdXSVJNptNU6dOVUFBgeW5AwAA4MFAshoAAPxnZGdna+LEiaZka3Bw%0AsAYMGGCp//vvv68pU6bI399fnp6eCg0N1XvvvWcqK7F48WJTqYQFCxbY3V0qlSVbly5dqtatWxv3%0Ali1bdtck3xdffGFcu7q6KjExUf7+/ncd183NTR9//LGCg4MtfTYrUlNTlZKSYsQdO3bUggUL7B6o%0A5+rqqnnz5qlhw4bGvbVr197THOry+tZEcXGxtmzZYsTt2rXTpEmTquzj4uKiN99803Tvzu52K95/%0A/31FRETYfT5t2jTTlxMZGRlKTk6u1C41NVV79+414q5du2rBggWqV6+e3bEHDRqkmTNnGnFmZqbW%0Ar19vee4AAAB4MJCsBgAA/1qFhYW6fPmy9uzZo4SEBEVFRZnKILi6uup///ufnJycqh0rKChIw4cP%0Ar7JNWlqa9u3bZ8SPP/64KXlnj6enp2lX6sWLF7Vt2zZTmyNHjuj333834qefflodO3asclw3NzfF%0AxcVV+36rNmzYYIpjY2OrPaDP29tb0dHRkso+p4+Pj65evVqr99f19a2JvLw8DRkyRP3791dQUJDG%0AjBkjZ+fq/zT39/eXj4+PEV+/ft3S+0JDQ/Xcc89V227atGmmuOL/YpCk1atXm+K33nrL2DVdlVGj%0ARqlFixZGvGbNmmr7AAAA4MFCzWoAAOAwL774Yq37urq66oMPPrBc9zYiIqLapHb5RKokDRkyxPJ8%0ABgwYoHfffdeIDxw4YKqFXX4nqlSWTLUiIiJCjRo1Um5uruW52FP+8/n4+Khv376W+k2aNEkvv/yy%0A/Pz87tv7pbq3vjXRuHFjxcfH16pv/fr1de3aNUllO7StqO6LmjuCgoLUsWNHnTp1SpL0yy+/qLi4%0AWA899P//bNi/f79x3apVKz3yyCOWxnZxcVFERISxO//s2bPKycmRr6+vpf4AAACo+9hZDQAA/nO6%0Adu2q1atXW9opeoeVhNrBgwdNcXU7c8tr2rSpKel2+PBh0/Nff/3VFIeEhFga18XFxXLbquTn5ys9%0APd2Iu3TpIhcXF0t9fXx87jlRLdXt9f075efn69ChQ1q5cqUmTpyo7Oxs41n5kipVCQ8Pt/y+0NBQ%0A4/r27ds6c+aMEZ87d86U2O/UqZPlcSWpQ4cOxnVpaamOHj1ao/4AAACo29hZDQAA/rXc3d3VoEED%0AeXl5qV27dgoLC1Pfvn3VpUuXGo/VrFmzattcvHjRFA8dOrTG77nj8uXLpjgjI8O4vnPQn1Vt27bV%0Arl27aj0XqaxGcHmtWrW6p/Fqoy6v7/2Qnp6uo0ePKi0tTenp6crIyFBGRoYuXbpkt09paamlsQMD%0AAy3Po3x9cEmmgxTLJ8olKTk52ZSArqmKP0cAAAA82EhWAwAAh/nyyy/Vq1evf+Rd3t7e1baxWv/X%0Airy8PFN88+ZN47r8gY5WeHl53fN88vPzTXFN53A/1OX1ra3S0lJt3LhRK1as0MmTJ6tt7+TkJCcn%0AJ8s7qqWykjn2DtG8m4rrV36tK677vbpTzgQAAACQSFYDAIAHhJUD4Gw22317X0FBwX0bqyaJRnus%0AHEL5d6vL61sb+fn5euONN7R79267bVxcXBQYGKiQkBB169ZN/fr105gxY3ThwoW/bV4Vd2t7eHgY%0A11ZrZFtVWFh4X8cDAADAfxvJagAAgL+U333t4eGhI0eO3Lex69evb1zfuHGjRn0r7oqujYYNG5ri%0A8juR/yl1eX1rIy4uzpSodnZ2Vvfu3dWrVy+1b99ebdu2VUBAgNzc3Ez9/vzzzxq9x2azyWazWfrC%0ARqq8fuV/bhV/j+Li4jRhwoQazQcAAACwh2Q1AADAX8of4FdQUKDs7GxLta6taN26tU6cOCGpLHl4%0A4cIF+fv7W+pbsdZzbTRu3NgUl6/xXJ2SkhJduHBBzZs3t5zwvJu6vL419eOPP2r79u1G7Ofnp6VL%0Al1qqx16b5HpWVpYCAgIstf3tt99McYsWLYzrir9H5Q/tBAAAAO6Vs6MnAAAA8G8RFhZmivft21ej%0A/mfPnrVb0zckJMQUHz582PK4x44dq9E87sbHx8d0qOLJkyct1z0+c+aMBg4cqLCwMPXr109JSUm1%0AmkNdXt+a2rBhgymeM2eOpUT1lStXTMlqqwcsWqmHfUf5tWvSpInpwMXg4GBTWZD9+/dbHlcqm39G%0ARsZ9LycCAACAuoFkNQAAwF8qHvZYk6TssWPHFBUVpZ49eyo8PFzTpk0zPY+IiDDF33zzjaVxT548%0AqXPnzlmeR1W6d+9uXOfk5FhONO7atUtS2Q7rrKwsNW/e3PTcaj3sur6+NVFx97LVg0a3bt1qiq1+%0A4ZCcnGypXWpqqs6fP2/Ejz76qOm5m5ubwsPDjfiPP/6oUcL6nXfe0RNPPKHQ0FBFRkbe11IwAAAA%0A+O8jWQ0AAPCX8PBwtW/f3ohTUlK0adOmavuVlJRo3rx5Rnzz5k2Fhoaa2nTo0EEPP/ywEe/evVs7%0AduyoduyPPvrIytQtGTFihCletGhRtcnOgoICrVmzxoh9fX3Vs2dPUxsXFxdTbG+3b11f33uRm5tb%0AbZvMzEwtXLjQdM/qoZXfffddtbvNi4uLNXfuXNO9sWPHVmo3atQoUzx37lxLB17u3bvXKH1SUlKi%0AoqIide7cudp+AAAAeHCQrAYAAPiLk5OTJk6caLoXHx+vH374wW6fkpISzZkzRykpKca9pk2bauTI%0AkZXaTp061RRPnz7dbgKxtLRUCQkJpgP47lWPHj3UtWtXIz506JBmzZpl98A+m82mt99+W5mZmca9%0AsWPHVjrwz9PT0xTbS7zW9fWtiXbt2pnizz77rMr2x48f17hx43T9+nXTfStJYqnsUMYpU6YoLS3t%0Ars9tNpumT5+u48ePG/f69Olj+n2546mnnlJwcLARnzp1Sq+//nqVtbRPnz6tuLg4071XXnnlnmqg%0AAwAAoO4hWQ0AAFDOM888o2HDhhnx7du39dprr2ny5MnasWOHcnJyVFRUpPPnz+vbb7/V0KFDTTuP%0AnZycNGfOHNWrV6/S2L1799bo0aONOC8vT2PHjlVCQoJOnTqlwsJCXbt2TT/99JNiYmK0YsUKSdJD%0AD92/M7Hnz5+vBg0aGHFSUpKio6O1ceNGXbp0STabTVeuXNHmzZs1cuRIbd682WgbHBys8ePHVxqz%0AadOmpvjTTz/VlStXVFxcrGvXrpme1fX1terZZ581xevWrdPkyZOVkpKi/Px8FRUVKSMjQ9u3b1ds%0AbKxGjx5tKs9xR2FhoYqKiqp9n7Ozs7KzszVixAgtXrxY586dU2Fhoa5evapNmzYpOjra9LP29fVV%0AQkKC3bE++eQT05cUu3bt0uDBg7V8+XKlpaWpsLBQubm5OnLkiGbPnq0RI0YoJyfHaB8eHq7nn3++%0A2nkDAADgwfLP/2UOAADwLzd79mwVFBSYkndbt26tVC+4ImdnZ82aNUv9+/e32yY+Pl5Xr141agjb%0AbDatWLHCSJxWFBgYqL59+2rVqlW1+CSVBQQEaMmSJZo8ebJxWOHp06cr1YCuyN/fX8uWLau0q1oq%0AOzjR2dnZKCmye/du9enTR5LUsmVLbdu2zdS+Lq+vVQMGDNCgQYO0ZcsW456VNfDy8lLnzp114MAB%0A4156enqlndrlubi4aMaMGZo7d65u3bqlxMREJSYm2m3fpEkTLVu2TH5+fnbbBAUFacmSJZo6darx%0AhcTly5c1f/58zZ8/v8rP0KlTJyUmJrKrGgAAAJWwsxoAAKACd3d3LVy4UPHx8fL19bXUJzAwUMuX%0AL1dMTEyV7VxdXbVo0SLFxsbKw8OjyrZhYWFavny5vL29Lc/dil69emnt2rWVDs+z58knn1RSUpJa%0Atmx51+etWrXShAkT7vosMzNTN27cMN2r6+tr1Ycffqjo6GjL7SMjI7V+/fpKa2DlgMNx48Zp5syZ%0Ad/2yobw+ffpo7dq16tKlS7VjPvbYY/rqq6/Ur1+/attKZV82xMTEaPXq1WrSpImlPgAAAHiwsLMa%0AAADAjhdeeEHDhw/X999/rz179uj48ePKzc3VzZs35enpqWbNmik0NFQDBw5UZGSk5XISzs7OevXV%0AVzVs2DAlJSVp586dSktL0+3bt9W4cWMFBQVpyJAhioqK+ttKVLRp00YrV65UamqqkpOT9fPPPys7%0AO1t5eXny9PRUy5Yt1aNHD0VHR1tKXMbGxqpDhw5at26dzpw5o7y8PLm7u6tFixa6dOmSvLy8KvWp%0Ay+trhbu7uxISEhQTE6Ovv/5aBw8eVFZWlm7duiUPDw/5+PioTZs2CgkJ0aBBg4zDCBs1aiRPT0/d%0AunVLUlkJESslNV566SVFRERo3bp12rlzp7KyslRaWio/Pz9169ZNUVFR6t27d40+Q0BAgD7//HOd%0AOHFCW7du1YEDB5SZmWnstvb29lZQUJB69OihoUOHyt/fv2aLBAAAgAeKU6m949oBAAAAAAAAAPiH%0AUAYEAAAAAAAAAOBwJKsBAAAAAAAAAA5HshoAAAAAAAAA4HAkqwEAAAAAAAAADkeyGgAAAAAAAADg%0AcCSrAQAAAAAAAAAOR7IaAAAAAAAAAOBwJKsBAAAAAAAAAA5HshoAAAAAAAAA4HAkqwEAAAAAAAAA%0ADkeyGgAAAAAAAADgcCSrAQAAAAAAAAAOR7IaAAAAAAAAAOBwJKsBAAAAAAAAAA5HshoAAAAAAAAA%0A4HAkqwEAAAAAAAAADkeyGgAAAAAAAADgcCSrAQAAAAAAAAAOR7IaAAAAAAAAAOBwJKsBAAAAAAAA%0AAA5HshoAAAAAAAAA4HAkqwEAAAAAAAAADkeyGgAAAAAAAADgcCSrAQAAAAAAAAAOR7IaAAAAAAAA%0AAOBwJKsBAAAAAAAAAA5HshoAAAAAAAAA4HAkqwEAAAAAAAAADkeyGgAAAAAAAADgcCSrAQAAAAAA%0AAAAOR7IaAAAAAAAAAOBwJKsBAAAAAAAAAA5HshoAAAAAAAAA4HAkqwEAAAAAAAAADkeyGgAAAAAA%0AAADgcCSrAQAAAAAAAAAO9387HysbMjL8Og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p:cNvPicPr>
            <a:picLocks noChangeAspect="1"/>
          </p:cNvPicPr>
          <p:nvPr/>
        </p:nvPicPr>
        <p:blipFill>
          <a:blip r:embed="rId4"/>
          <a:stretch>
            <a:fillRect/>
          </a:stretch>
        </p:blipFill>
        <p:spPr>
          <a:xfrm>
            <a:off x="612774" y="3565405"/>
            <a:ext cx="3210566" cy="2958324"/>
          </a:xfrm>
          <a:prstGeom prst="rect">
            <a:avLst/>
          </a:prstGeom>
        </p:spPr>
      </p:pic>
      <p:sp>
        <p:nvSpPr>
          <p:cNvPr id="16" name="AutoShape 10" descr="data:image/png;base64,iVBORw0KGgoAAAANSUhEUgAABasAAAU5CAYAAABqKVi0AAAAOnRFWHRTb2Z0d2FyZQBNYXRwbG90%0AbGliIHZlcnNpb24zLjEwLjAsIGh0dHBzOi8vbWF0cGxvdGxpYi5vcmcvlHJYcgAAAAlwSFlzAAAu%0AIwAALiMBeKU/dgAA/stJREFUeJzs3Xd8U9X/x/F3OmkppS1URkFAQJZsUJbI3oqigiJbRLaCTBH9%0AgrIVB4iggigICIoiMmTKEARkC5Ylo1SWtMwWOujvD35EbpO2SZP0Ar6ejwePR8/JPfeelDRp3zn5%0AHEtKSkqKAAAAAAAAAAAwkZfZEwAAAAAAAAAAgLAaAAAAAAAAAGA6wmoAAAAAAAAAgOkIqwEAAAAA%0AAAAApiOsBgAAAAAAAACYjrAaAAAAAAAAAGA6wmoAAAAAAAAAgOkIqwEAAAAAAAAApiOsBgAAAAAA%0AAACYjrAaAAAAAAAAAGA6wmoAAAAAAAAAgOkIqwEAAAAAAAAApiOsBgAAAAAAAACYjrAaAAAAAAAA%0AAGA6wmoAAAAAAAAAgOkIqwEAAAAAAAAApiOsBgAAAAAAAACYjrAaAAAAAAAAAGA6wmoAAAAAAAAA%0AgOkIqwEAAAAAAAAApiOsBgAAAAAAAACYjrAaAAAAAAAAAGA6wmoAAAAAAAAAgOkIqwEAAAAAAAAA%0ApiOsBgAAAAAAAACYjrAaAAAAAAAAAGA6wmoAAAAAAAAAgOl8zJ4AANytYmJidODAAZ08eVJXrlzR%0AtWvXFBQUpODgYBUqVEilS5eWn5+f2dO8q/z555/av3+/zp8/rxs3bih79uzKlSuXChUqpOLFi/P9%0ABAAAAADgHkZYDQBOOHDggH766SetXLlSR48eTfdYX19fVahQQa1atVKTJk0UGBiYRbO8+2zatEkj%0AR45M93u6Zs0aRUREZOGsssaWLVvUoUMHQ9/q1atVoEABk2Z091m4cKGGDh1q97b8+fNr7dq1br1e%0A+/bttXXrVpv+hx9+WLNmzXLrtdwpPj5eAQEBHr9OvXr1FB0dbW337t1bffr08fh17yVpPcbS4+Pj%0AIx8fH2XPnl05c+ZU3rx5VbRoUVWpUkU1a9ZUjhw5PDTbu8+d9rx78uRJ1a9f39D31Vdf6ZFHHjFl%0APmbIzGPeFU899ZTGjh2bZdcDAACOI6wGAAfs2bNHkyZN0vr16x0ek5iYqG3btmnbtm2aMGGCXnvt%0ANT399NOyWCwenOndZ/HixRoyZIiSkpLSPCY4OPieDKrheX///bd2796t8uXLu+V8Z86c0e+//+6W%0Ac2WVpKQkffXVV9q6daumTp1q9nTgIUlJSUpKStK1a9d0/vx5/fXXX9q0aZNmzZqlbNmyqVmzZurZ%0As6cKFixo9lQBAACANFGzGgDSER8fr9GjR6tNmzZOBdWpxcTEaNiwYXrxxRd1+fJlN87w7nbmzBkN%0AHz483aBakkqWLJlFM8K9aPny5W4717Jly3Tjxg23nc/TduzYoVatWmncuHG6evWq2dOBSa5du6aF%0ACxeqWbNmmj59ulJSUsyeEgAAAGAXK6sBIA0xMTF6+eWXtWfPHpvbfHx8VKtWLVWqVEklSpRQzpw5%0A5e/vr0uXLunEiRPavn27VqxYobi4OMO4X3/9VW3bttWMGTMUHh6eVXfljjV9+nTFx8cb+kqUKKEu%0AXbqoaNGislgsio2NVbZs2UyaIe4FP//8swYPHuyWcy1dutQt58kKM2bM0Pjx4wkmYZWQkKDx48fr%0AwIEDGjNmjLy9vc2eEgAAAGBAWA0Adly4cEHPP/+8jh07Zuj39fVVx44d1blzZ+XOndvu2GrVqql1%0A69YaPny4PvnkE82cOdOwcvjgwYPq06ePvvrqq//8hoGp61Ped999mjt3rrJnz27SjHAvio6Odksp%0AkJMnT2r37t1umpXnHTx4kKD6HnLgwIF0b09ISFBCQoJiY2N1+vRpHThwQOvWrdOGDRtsHgeLFi2S%0AxWLRuHHjPDllwGHO1vsvUaKEoX2n7xkAAAAcR1gNAKkkJSWpb9++NkF1RESEpkyZ4nBJiqCgIA0c%0AOFDVqlVTnz59DCuId+7cqfHjx+uNN95w59TvOn///beh3bhx4/9cUP3II49kGELBeTlz5tTFixet%0A7eXLl7scVt9Nq6rNtGbNGrOn8J/k5+cnPz8/BQUFqWDBgqpataratWunyMhIvf7669q3b5/h+B9+%0A+EGlS5dWx44dTZqxee60590CBQrcUfMBAAAwEzWrASCVzz77TFu2bDH0FSxYUN98802maic/+uij%0AGj9+vE3/nDlzdPjw4UzP816QuoZu4cKFzZkI7jkNGjQwtH/++WeXz7lkyRLr1/7+/jYr+4A7UcmS%0AJTV37lzVrVvX5rb33ntPUVFRJswKAAAAsI+wGgBuEx0dralTpxr6smXLpmnTprlUY7pRo0Zq1aqV%0AoS85OVkffPBBps95L0i9sWJAQIBJM8G9pmnTpoZ2dHS03frzjvrrr78UGRlpbdepU+c/9ykA3L38%0A/f314YcfqmzZsob+69ev230zFQAAADALYTUA3GbatGm6du2aoa979+4qWrSoy+fu27evTY3qtWvX%0A6p9//nH53PcKi8Vi9hRwj7j//vtVpkwZQ9+yZcsyfb7bV1VLUvPmzTN9LsAM/v7+mjBhgs2GtatW%0ArdLx48dNmhUAAABgRM1qAPh/Fy9e1I8//mjoCw4OVqdOndxy/nz58qlx48ZavHixtS9btmzatWuX%0ATcmCjFy+fFk7d+7UmTNnFBsbK19fX4WFhSl//vwqX768xzZuPHLkiPbv368zZ84oOTlZuXLlUv78%0A+VW5cmX5+/t75Jp3moSEBEVGRurgwYO6ePGikpOTFRISotDQUBUvXty0UiY3btzQ/v37deTIEcXG%0AxiohIUGhoaHKlSuXypUrl+aGoK66cOGCdu3apRMnTujq1asKDg5W7ty5VaFCBeXJk8cj13RUs2bN%0ADHV6f/75Zw0ePDhT57q9XnX27NlVp04dzZw509UpSrq5unXv3r06e/asLly4oEuXLslisSgwMFD3%0A3XefihcvriJFitwRb+bs2LFD+/btU2JioooUKaKHH36YFeZ3kSJFiqhNmzb68ssvrX03btzQN998%0Ao0GDBmXqnEePHtXBgwd1/vx5Xbp0STlz5lTu3LlVpkwZ5c+f311TlyQlJiYqMjJShw4dUkxMjJKT%0AkxUcHKx8+fKpXLlyCgsLc+v10pKcnKyDBw/qwIED1ufbnDlzKjQ0VIULFzatRFBKSooOHz6syMhI%0AxcbGKi4uTiEhIcqVK5dKly6tiIgIj1z36tWr2rVrl44dO6ZLly4pe/bs1sdAoUKFPHLNrBIXF6cN%0AGzbo+PHjCgoKUtmyZW0+oZCRyMhIHT16VOfPn9fVq1etr80VKlRQrly53DrfGzdu6I8//lBUVJT+%0A+ecfXb9+XWFhYQoPD1fFihUVHBzs1usBAOAJhNUA8P+WLVtm2ARRklq2bOnW0hStW7dWXFycqlat%0AqqpVq6pUqVLy9vZ2aGxycrJ+/vlnzZo1S7t371ZycrLd4wIDA1WjRg117dpVFStWdHhu9erVU3R0%0AtLW9bds2BQcHKykpSd98842+/PLLNFffBQYGqm7duurTp4+KFCni8DVSGzp0qIYOHWroGzNmjLWE%0AypYtW9ShQwfD7atXr1aBAgUyvH+3DBkyRN9//721/fDDD2vWrFkZjtu+fbu+/vprrV692mb1/e0i%0AIiJUu3ZttWvXTsWKFcvwvK7ep0OHDmnGjBlauXKlLl++bPcYi8Wi0qVL6+mnn1br1q3l6+vr0Lkn%0ATZqkyZMnW9tDhw61vnmzc+dOffLJJ9qwYYNu3Lhh95plypRRly5dTFuF3LRpU02YMMHavlUKpFy5%0Ack6dJzIyUn/99Ze13aBBA5ffnLl48aK+++47rV69Wnv27FFCQkK6x4eHh6t58+bq3Lmz8ubNm+Zx%0A6f2Mbd261SZES/1YS/3z8fHHH6tBgwY6e/asBg4cqN9++80wPjAwUE8//bR69uxpDQpTz6F3797q%0A06ePYVz37t21du1aQ1/VqlU1a9Ysh0L55ORktW/fXtu3bzf0Dxw4UF27ds1w/H9Zly5dNGvWLMPP%0A7cqVK50Kqy9duqTp06dr2bJl6a7KfvDBB/XUU0+pXbt2Lr2JevjwYc2cOVMrVqwwbJyaWsWKFdW+%0AffsMn3My+7x78OBBffXVV1q+fHmaz7eSlDt3btWqVUtt27Z1aGPXkydPqn79+oa+r776So888kiG%0AY6Wbz21ffPGFli5dqvPnz6d5XLFixdSiRQt16NDB4TeZFi5caHhd7tChg4YNGybp5hvYkydP1sqV%0AK5WYmJjmNdu2bavnnnvO4d93strtz4s5cuTQ77//Lunmpw7+97//6dy5c4bjCxcurB49eqhly5Zp%0APl+dOXNGn332mVasWKEzZ87YPcZisahs2bJq06aNnnrqKZe+P0ePHtWnn36qNWvW6MKFC3aP8fHx%0AUaVKldShQwc1bNgw09cCAMDTKAMCAP9v/fr1Nn3OrnjOyMMPP6wpU6aoc+fOeuihhxz+wyQyMlIt%0AW7ZUv379tGPHjjSDaunmKqBVq1bpueeeU69evRQTE5Pp+UZHR6t169YaOXJkuoFEXFyclixZoscf%0Af1wzZszI9PXuRImJiRo+fLjatm2rJUuWpBtUSze/Z3PnztUTTzyhsWPH2tTldpe4uDgNHz5cjz/+%0AuBYuXJhucJKSkqJ9+/Zp5MiRatKkiX799ddMX/fGjRsaN26cnn/+ea1bt85uUH3rmn/88Yf69++v%0A9u3b68qVK5m+ZmZFRETYBEWZKQXi7hIg8+fPV8OGDTVu3Dj9/vvvGQbVknTu3DnNnDlTjRs31rff%0AfuvS9Z0VFxenLl262ATVt26bNWuW05vFjh492ma1/7Zt2zRnzhyHxk+dOtUmqK5Vq5ZefPFFp+bx%0AX5Q3b1499NBDhr4TJ07o2LFjDo2/9fidOnVqhuVDDh48qHHjxmX6eefq1av63//+pxYtWmjBggXp%0ABtXSzTfR+vfvr44dO6YZEGbWRx99pCeffFILFixI9/lWkv755x/98MMPat26tQYMGKC4uDi3zuWW%0ApKQkvf/++2rUqJFmzZqVblAt3Qz9P/jgAzVs2NDwKa/MmDlzplq2bKmlS5emGVTfuubIkSP15JNP%0Auv3/xJM2b96svn372gTVknTs2DFNmjTJblCdkpKiTz75RI0bN9asWbPSvc8pKSnas2ePhg0bpief%0AfNLwSSBHJSQk6J133lGLFi20cOHCNINq6ebjZevWrerdu7eef/55NlcFANyxCKsBQDf/YEgdxGTL%0Alk2VK1c2aUb/Wrx4sZ555hkdOnTI6bGrVq1S69atdeTIEafH/v3333rhhRec+uMpMTFR48aNczhw%0AutOlpKSob9++mj9/vtNjk5OT9cUXX2jAgAFun9eZM2fUqlUrzZ8/XykpKU6NPXnypF566SV9/fXX%0Ambr20KFDNWPGDKeuu3XrVnXt2tVjwX16mjVrZmj//PPPTp/j9hIgISEhqlmzZqbnM2bMGA0fPjzD%0A0C0t165d07Bhw7Ry5cpMz8FZ7777brrPP+Hh4apSpYpT5wwLC9OoUaPsXiu9T19I0u7duzVlyhSb%0AOYwfP/6OKJVyN6hVq5ZN3+7du9Mdc+PGDevjN71AzJ7o6Gh169bNqefSf/75R88//7zmzp3r9PPc%0Ab7/9pnbt2unUqVNOjUvLO++8o48//jjdN4rTsnjxYnXt2tWhN6WcceXKFbVr105Tp051+rn1/Pnz%0AGjBggCZOnOj091aSPvzwQ40ZMybdkDq1gwcPqkOHDhkG/XeCK1euaNCgQen+fzdp0sSmLyEhQf36%0A9dMHH3xg80m9jBw8eFDt2rWz+cRJei5duqQXX3xRs2bNcvoxsGPHDrVp08aljYcBAPAUyoAAgG4G%0AeFevXjX0lSxZ0uFyCZ6yceNGDR061OYPwuDgYDVr1kw1a9ZU3rx5lZCQoJMnT2rNmjVatWqV4Q+s%0AqKgodejQQQsXLnSqhnC/fv0Mf+g//PDDatSokUqUKKHAwECdPn1aGzdu1KJFi2xWjb377rtq1KiR%0AzcrJ2rVrG1Z6pw4OH3roIZuamp6qsemIOXPmaM2aNYa+XLlyqWXLlqpQoYLy5s0rf39/XblyRQcP%0AHtTSpUu1bds2w/HLli1Tw4YN3VYK4/Lly3rppZd09OhRm9tq1aqlRo0aqXDhwsqePbvOnTunrVu3%0AavHixYbVYcnJyRo5cqT8/Pz07LPPOnztb775xlAO47777tNTTz2lypUrK1euXLp06ZIOHDigefPm%0A2azS3Llzp+bPn6+2bds6f6dd0KRJE40dO9YayDhbCmT37t06efKktd24cWP5+GTu16fvvvvObp3r%0Ahx9+WA0aNFCxYsWUM2dOSTfLhBw8eFArV660WUEsSSNHjtRjjz1mU1rh9p+xP/74wxD8hoaG6uGH%0AHzYcHxgYmO6cDxw4oLlz56Z7TJMmTeTl5fz6hzp16ui5557TvHnzrH1xcXF68803NX36dLtjrl69%0AqgEDBhiCGYvFovHjx7u99uu9rHjx4jZ9tz7Bk5bx48fbffyWK1dOjRs3VpkyZRQcHKyLFy/qwIED%0AWrp0qSEIS0pK0vDhw5UzZ041btw43fklJCSoW7duOnDggM1tNWrUUMOGDfXAAw8oODhY586d06+/%0A/qrvvvvO8AmOEydOqF+/fvr6669dKq/wyy+/2JSKyp49u1q2bKkqVaoof/78CggIUFxcnI4ePaqV%0AK1faBI7bt2/XzJkz1a1bt0zP43aJiYnq06ePdu7caXNbpUqV1LRpUxUvXlzBwcE6f/68du7cqZ9+%0A+kknTpwwHDtt2jR5e3vrlVdecfjaGzduNLwO5MyZUy1bttQjjzyiPHnyKC4uTkeOHNG3335r82b3%0AsWPHNHXqVA0cONDJe5y1Pv74Y509ezbdY1K/ESpJr732mlasWGHTX716dTVs2FDFihVTUFCQYmJi%0AtHfvXi1ZssTwqZS4uDj16dNHs2fPVoUKFdK9fmJiorp27WrzJpOXl5fq1aunOnXqqHDhwgoICND5%0A8+e1fft2/fTTT4bXhPPnz6tLly76/vvvVbBgwXSvBwBAViKsBgDJ8IfXLY7UG/akU6dOqU+fPjZB%0AddOmTfXmm2/abCRVpUoVPfnkk4qMjNSgQYMMf+T/888/evXVVzVr1iyHg7Zb35Pw8HCNHTvWZiXe%0AQw89pAYNGujFF19U9+7dDX9wXb16VQsWLFCPHj0MY/73v/8Z2qnr577wwgvW+tRmu3Hjhj7//HND%0AX+XKlTV16lS7GxRVqVJFbdu21YIFC/Tmm28aymN8/vnnbgurBw8ebBPgREREaPz48XZXt9atW1e9%0Ae/fW+++/bxO4vP322ypTpoxKly7t0LVvPSYsFou6du2qvn372oSlNWrUUIcOHTR69GjNnj3bcNvM%0AmTOzPKzOmzevKlasqB07dlj7li1b5nBYnboESIsWLTI1j6tXr+rdd9819GXLlk3vvfdemuWGatas%0Aqc6dO2v9+vV67bXXdOnSJettZ8+e1YYNG2zq3N7+M5a6/nTx4sX10UcfOTXvGTNmWB/LXl5eqlWr%0AlooVK6YLFy5o7969OnTokN0Vho4aMmSIfvvtN8ObGxs3btTChQvtPhe88847NoHbSy+9pBo1amR6%0ADv9F9jaCTW9F+5o1a/TFF18Y+oKDg/XOO+/YDZ5r1Kihzp07a+nSpXrjjTcMbwYPGzZMpUuXTjcc%0A++CDD2yCzvDwcE2YMEHVq1e3Of6xxx5Tly5d1LNnT8O4nTt3at68eXrhhRfSvFZGPv30U0P7gQce%0A0BdffGG3dnylSpX09NNPa926dXrllVcMq2tnzpypLl26ZPrNrtuNHz9emzZtMvTlzJlTo0ePtvt8%0AUrt2bfXs2VOff/65PvroI8Pr0yeffKIKFSrosccec+jat/++1KpVKw0bNkxBQUGGYx555BG1bdtW%0An376qc3q7Tlz5uiVV17x2EbQrrp27Zrhk0e5cuVSrVq1lCtXLkVHR2vz5s0KCQlRmTJlDONmzZpl%0AE1TnyZNH7777rs2bhJL06KOPqnv37pozZ47Gjh1r/V0vMTFR/fv31/fff29989Ke9957zyaoLlas%0AmN577z2VLFnS5vjHHntMvXv31ieffGL4ZMrly5f16quvau7cuXfs/wkA4L+HMiAAINldQZMvXz4T%0AZvKvKVOm2KxYbtOmjd5//32boPp2JUuW1Ndff20Txu3YsUM//PCDU3MICgrSl19+afcj47cULFhQ%0AkydPtlmF7sxHWe9Ef/75p/7++29r28vLS++++67doPp2zz77rHUTwlv279/vltqQO3fu1OrVqw19%0ABQsW1Jw5c9Itw5A9e3a98cYb6t+/v6H/+vXrdksxZKRfv34aMGBAmn/Yent7a/jw4TZ/oB8/fjxT%0AJWlcldlSICkpKVq+fLm1fd999zld7uKWxYsX29SPHzx4sEN18WvXrq0333zTpj91WOUJt1aqFixY%0AUD/++KM+++wzDR48WGPGjNFPP/2k2bNnu1QuKSAgQO+++65NgDd27Fib5+Xly5dr4cKFhr6KFSs6%0AtSoUN6X+1IukNGvrJiQk6K233jL05ciRQ19//XWGK6SbNWummTNnGlbwX758WR988EGaY06fPm3z%0Axlru3Lk1d+5cu0H1LXnz5tX06dMVHh5u6P/iiy/SrK2fkdjYWJtPNrzzzjvpbnIq3QwGU68evrW6%0A1VW39kW4XUhIiGbPnp3u84mvr6969OhhUy4nJSVFI0eOdLrESZs2bTRmzBiboPp23bp105NPPmno%0Ai4uLs1v//k6RmJio69evS5KeeeYZrVq1SuPHj9fgwYP10Ucfad26dZo4caJhTExMjM2bkfny5dOC%0ABQvsBtW3eHl5qV27dpo0aZJh9X90dHSany6Rbn7iJfWnHEqVKqVvvvnGblB9i5+fn1555RWbn+c/%0A/vjD8MYmAABmI6wGAMmmBIh08yPzZjl58qRNKFOqVCkNHz7coZqsOXLk0MSJE5U9e3ZD/2effebU%0AH+09evRQ0aJFMzyuSJEiatSokaHvzz//dPg6d6LbSz9INx8P+fPnd2hs6rA6JCTE4c3L0vPhhx8a%0A2t7e3nr33XczDE5uefnll1W3bl1D3++//+5UgFK8eHG9/PLLDh1r7yPvkZGRDl/LXRo3bmwoU3Gr%0AFEhGtm3bZgjwmjVrlqlyF5IMobd0czV8mzZtHB7ftGlTm5Idp0+fztRcnOXn56cvvvjCbumIqlWr%0AulwnumzZsurVq5eh7+LFi3r77bet7dOnT9sE9jly5LAbdCNj9sq/pLUJ4JIlS2zeOBg5cqQefPBB%0Ah65Vrlw59evXz9C3fPlyw5uBt5s/f75NfecRI0Y4VKYgNDTU5s2LqKgo7d2716G5pmZvtXnqFbVp%0AefbZZw1Bbo4cOWw+FZAZU6ZMsfnE1YgRIxz+/3j88cdtVpqfPHnS5lMk6QkJCdHrr7/u0LF3yuuA%0As2rVqqV33nnH5mclMDBQZcuWNfTNmTPHsPmyxWLR+++/73Dptbp166p9+/aGvnnz5qX5Mzlz5kzD%0AanV/f39Nnjw53TcObte2bVs1bNjQ0PfFF19kqn45AACeQFgNALL/R7q/v78JM7lp5cqVNpvl9O/f%0A36ka2gULFlS7du0MfceOHbOpqZwWHx8fPfPMMw5fL3V9xYSEBEP90LtN6u91TEyMjh8/7tDYPHny%0AaNq0afr++++1fft2bdmyRY8++qhL84mNjbVZjda4ceMM61qmNmjQIJu+BQsWODy+devWDh9bsWJF%0Am77z5887PN5d7K2IXrZsWYbjUoc3rpRyqVGjhp544glVrFhR4eHhevzxx52qo+vj42NTuiGtIMPd%0AWrVq5fF6pi+//LLN42XFihVatWqVUlJSNGTIEJtNKd955x0VKFDAo/O6VwUEBNj03R623S71Kt6S%0AJUvardebntatWxs+lZKUlJTmJ31S/9yVKFHCoU8g3PLEE09Y75+Xl5ciIiJs3nx0lL3XXHt1ou3x%0A8/PT5MmTtWDBAv3222/6/fffndojwJ4bN27YlJooX76806V4XnnlFZvHgDOvA08++aSyZcvm0LEP%0APPCATTkLM14HnNW3b1+H34i7ve6+dDN8tvf6l54uXboY3gy9ePGi3Y10L1++rJ9++snQ17p1a6ef%0AC7t27WpoHz161C0r/wEAcAfCagCQ7K7Mc3ZndXdKHUrmy5cv3VIcabEXLDoaVhctWlQhISEOX8te%0A2ZSsCtM8oVChQoZ2SkqKevfubbe+uT116tRR6dKlHV7plJEtW7bYrHrKTPDxwAMP2HwseevWrQ6P%0Ad6YMRlBQkM39v72Ga1Zq2rSpoZ1RKZDk5GRDKFSwYEGH61zb061bN02YMEHz5s3Txo0bbVaaOiL1%0AJyVSr670lDp16nj8Gt7e3powYYLNfRw1apQ+//xzbd682dDfpk0bl2pl/9fZK/lg7w3aq1ev6o8/%0A/jD0ORtUSzfrs6cu4fH777/bHHf69GmbT6GkLiOREX9/f3322Wf68ccftWvXLq1ZsybTbzQVLFjQ%0A5k2lwYMHO/TJDOnmxnrlypVz2ye19u3bZ6hdL2XudSA4ONjmOXH37t02K9rT4mw5pNSf/jHrdcBR%0AoaGhKl++vEPHHjlyxLCBsZS5Nzbz5MmjUqVKGfrs/Yzs2LHD5v8pM9crX768TUk5e9cDAMAMhNUA%0AINsQSEp7lZmnpaSk2ATKVatWzVT5gQIFCigiIsLQ5+gfI6k3P8yIvY+VO1sD805StGhRm497Hzx4%0AUC1atFCPHj20YMGCNGu8ekLqx4SPj0+mawU/8sgjhnZ0dLRDJSW8vLzsloJIT+rHhVlvAjVu3Nim%0AJmh6gdPmzZsNNabdtUFmZly5ckWrVq2yKZuQ2Tq8zrBYLE6v3s+sggULatiwYYa+v//+26YW7IMP%0APuhwCQLYZy+UtPfG2q5du2yexx0tg5Fa6iBu165dNo9he+U6MvP4q1q1qkqUKOHyJ6QCAwNVr149%0AQ9+ZM2f07LPPqmPHjpo1a5bDn7hxB3tvNqd+PndU6jctr1+/7nAI7+rvB2YuBnCEM485e6uRM/sz%0Aknqz49s3Bk6rz2KxOLxJcupxqetb27seAABmoMgfAMh+ferY2FgTZnLzI56pa2hn9g8fSXrooYcM%0AdTfTqhOaWnq70Ntjb3V6VoRpntS3b191797dsKI5OTlZa9as0Zo1ayTdrOFcq1Yt1apVS1WrVvVY%0A+ZhTp04Z2kWLFs30tR566CGbvujo6AxrXwcGBjpVikay/Ri9WTUxc+XKpYcfftiwQnf58uVprpZ2%0AZwkQR8XHxysqKkpRUVE6evSoDh8+rP379+vQoUN2f5ay4nuZO3fuLK3f//TTT2vdunVprnzPli2b%0AJk6c6HAJgswYMmSI05uNRUREWJ8T7gb2Xt/sbR576NAhm77p06dr/vz5Tl8zdSmOq1evKjY2Vrly%0A5bL22avt72ww6m49e/bU+vXrrZvu3fLbb79ZPwVVsGBB6+tAtWrV3PaJmtRSvw7kyJFD999/f6bO%0AZe91wFO/H9wprwOOcuZNWXs/IxMmTMhULf3Dhw8b2vbK16S+no+Pj81mno5K/fOW2XI5AAC4G2E1%0AAEh2/9hz9I82d7tw4YJNX+7cuTN9vtuDAEk2dV/T4o4/tu/0P0gzUqdOHQ0ePFjjxo1L874cOnRI%0Ahw4d0hdffKGAgABVr15djRo1Uv369e2GP5mV+nERHh6e6XOl/uiv5Njj4m5/TDRr1swmrLZXwzsh%0AIUGrVq2yth988EGHNy9zVHx8vNasWaPt27fr4MGDOnbsmM1Hye8EzoZS7jBixAjt2LHD7vdj2LBh%0ATq/uhy17nwqx939t73lh06ZNbpvHhQsXDK9R//zzj+F2Pz8/u598ykqlS5fW2LFjNWjQoDRL70RF%0ARWnu3LmaO3eufH19VbVqVTVo0ECNGzd26fU7tdSvA6lf351hb2xW/X5wp/9u4Mzznr3v2erVq90y%0Aj2vXrun69euGN6ZTXy8xMTHDslaOcvT/HwAAT6MMCABIKly4sM1GOo7WJnY3e2F1jhw5Mn2+1GMv%0AXrzo0B+Kzmz+di/r3LmzvvrqKz3wwAMZHnsrgBwyZIhq1aqloUOHuq1USOrHhSthgb3HkyN/pN7t%0Aj4mGDRsaVrulVQpkw4YNhrqwmanRm5aLFy9q7NixqlGjhvr376+vv/5a27ZtyzCotlgsTq9qdwd3%0AvuHiqNDQUHXq1Mmm38/PT7Vr187y+dyLjhw5YtNn7w0ZT4dXqesvp65l7KkVys5q1qyZvv32W4fq%0AGCcmJmrTpk0aOXKkateu7dReBxlJ/Trgyu8G9r63jv5/3+2vBRlxNax2p9Tn9+T1CKsBAHcKwmoA%0A0M0/2lKv1jtw4IDDmw05Y926ddqzZ0+a9Zzd/XH/1LUhvb29Hd7hHjc9/PDDWrp0qWbMmKFWrVo5%0AVBbh+vXrWrhwoZo0aWJYpZtZqR8Xrjwm7D327vXwQboZglarVs3Qt3z5cpvjli5dami7qwTIH3/8%0AoebNm+uLL75waPPR3Llzq169enr99de1atUqVaxY0S3zcEZmPsruqpiYGH3xxRc2/QkJCRo8ePAd%0AvyrzbrBv3z6bPnslcTy9iacnXmM9pWTJkpo/f77mzZundu3aKU+ePBmOSU5O1sqVK/XEE09o7ty5%0ALs+B14Gs4cz3Iat/Rjx5vazatBcAgIxQBgQA/t/DDz+sgwcPWtuJiYnavn27qlev7tbrvPXWWzp1%0A6pSCgoJUtWpVVatWTW3btpWfn58k+yt6rly5kunrpR7ryVqvd4PM/jFmsVhUs2ZN1axZUzdu3NDu%0A3bu1ceNGbd68WXv27EnzvHFxcerXr5+++OILValSJdPzDgkJMbRT1zV3xuXLl236AgICMn2+u0mz%0AZs20ceNGazt1KZBr164Zag+XLVs20zVhb3f06FG1b9/ebkgdEBCg0qVL68EHH1TRokVVpEgRFS9e%0A3CYM+6+EtG+88YZNOYhbfvvtN82cOVOdO3fO4lndW1KX8vDy8rK7N0Lqlbu+vr7au3evx97wTH09%0AV57nPKVixYqqWLGihg8frj///FMbNmzQ5s2btWPHjjQ3Zk5MTNSIESOUM2dOlz6pkfp1wJXfDf7L%0ArwPulPoxW7hwYbeV5XDkejVr1tSMGTM8dj0AAMxAWA0A/69u3bqaPXu2oW/FihVuDasPHTpk3SDp%0AypUrWrt2rQ4ePGj4yLu9sDqt4MYRZ8+eNbTdWT/zTuBsgJd6k6zM8PLysgYWffr0UVxcnLZt26Z1%0A69ZpxYoVNiUdEhISNHLkSP3444+Zvmbqcgyu1De2N9aV2qd3k4YNG+qtt96yvrkQHR2tvXv3qmzZ%0AspKkX375xRAot2jRwi3XHTRokE1QXaxYMfXr10+1a9e2vlmVnrSCsHvJ/Pnzbeq9BgYGGr53EydO%0AVI0aNTy28d7YsWM1duxYj5z7TrBnzx5FRUUZ+sqVK2e3LETqcDQxMVHnzp3Tfffd55G5pX79u379%0AuuLi4hQYGOiR67mqVKlSKlWqlLp166aEhATt2LFD69at08qVK22+xykpKXr77bfVoEEDh37e7Un9%0AOnD+/HmlpKRk6s2D//LrgDulfsz+/fffmf4/ycz1bt9AGwCAewVlQADg/1WvXt1m07qffvrJpZVL%0AqX3zzTc2fY0bNza0Q0JCbFbO/PHHH5m+ZuqPexcoUCDT5zKbvT/+nP0Y+fnz5901HavAwEA99thj%0AevPNN7Vu3TqNHj3aZgX7gQMH7NaJdVTq1b1HjhzJdHhprwRAwYIFM3Wuu01wcLBq1qxp6Lt9Fdyy%0AZcusX3t5ealp06YuX/P333+3qY1dpkwZLViwwKngKiYmxuW53MmOHz+uMWPGGPqKFi2qOXPmGL5H%0ACQkJGjBgwF1VQuJOYq8cRVqlbiIiImz6/vzzT7fPKb3rHTp0yOnz/P7775o6daqWLFmiPXv2KDY2%0A1h3TS5efn5+qVaumwYMHa9WqVfrkk09swv6YmBjDJq/OSv06cPnyZZ04cSJT5/ovvw64U+rfqRIS%0AElx6rc9I6p+RkydPuvX3VAAA7gSE1QDw/7y9vfX0008b+i5dumSz2jqzYmNjtXDhQpv+J554wtD2%0A8vJShQoVDH3btm2zW8s6I0ePHrVZWV2qVCmnz3OnsFc/15Hav7dzZqOrmJgY/f7775o/f76OHz/u%0A0Jhbj6N+/frZ3JaZ0OWWSpUqGdpJSUnavn17ps61ZcsWQzt37tw2b9Tcy1IH0LfC6vj4eK1bt87a%0AX6VKFYfq0mZk5cqVNn2vvfaaU6tFL1++bP1Uxi33UlmQ5ORkm9Xn3t7eGjt2rEqVKqVevXoZjj94%0A8KAmTpyY1dO86x05csTmEx4BAQF68skn7R5fuXJlm74NGzZk6trbtm3TggULtHnzZp04ccJu6aTU%0Ar32StHv3bqev9dNPP+n9999X//799eyzz6pdu3aZmbKkm78H7Nq1SwsXLnTqjeN69erpnXfesek/%0AfPhwpueS+nVAsn0+d1TqcT4+PipWrFimzvVfZu//5PZSU85Yu3atvv/+e23dulXR0dF264qn/plM%0ASkrK9Bsgixcv1o8//qjt27frzJkzmfo9EwAATyCsBoDbdOrUySZAmjJlilMBZ1pGjRplU3+zXr16%0AdsPjqlWrGtqnT5/OVECwYMECm75HHnnE6fPcKbJnz27T50yJlEOHDunChQsZHpeQkKBatWqpevXq%0AeuGFFzR8+HCtWLHCmanq0UcftelzpYyDvdDI3v9vRg4fPqydO3ca+u7mx0RmpF7NfOLECUVGRuqX%0AX35RfHy8td9dGyuePHnSps9eKJee1atX2wQJqTdPTe1u2kj1k08+0a5duwx9nTp1sm7617VrV5Uu%0AXdpw+8yZM11apfpfk5CQoNdff93mcfPcc8/ZlJe4JW/evDYrR3/88UenV3KmpKRo5MiReuONN9Sp%0AUyc1bNhQNWrUsFkdHxERobx58xr6lixZ4vS11q9fb+iz9/zpiKeeekpVq1ZVmzZtNHToUH377bdO%0Ajbf3OnD7c4yzSpcubfM7SmZeBy5cuGDzJtpDDz1ktxQM0leuXDmbT1LNmzfP6eD3+vXrGjp0qIYM%0AGaL27durXr16NosZJNvfDyVpzpw5zk1a0pkzZzR06FANHDhQbdu2Ve3atdW9e3enzwMAgCcQVgPA%0AbUJDQ/Xiiy8a+q5fv64ePXq4VDd63rx5Wrx4saHPy8tLffv2tXt8y5Yt5evra+h7//33ndocMCoq%0Ayubj3uHh4apWrZrD57jT2Fv960xYNW/ePIeO8/PzU/78+Q19P/74o1MrWe2VbHClHmiePHlsgo8V%0AK1bYBHwZGT9+vE2fu+oy3y2CgoLsfi9vf0PCx8dHjRo1csv17JWrcKZ2elxcnCZPnmzTn9HzgZfX%0A3fFr3p49e/TJJ58Y+ooUKaJXXnnF2vbx8dGYMWMMz4spKSkaMmSILl26lGVzvVtdu3ZNAwcOtHm+%0ACAsL08svv5zu2NSfOLp48aKmTZvm1PUXL15s2MBYurlPhL0SOC1btjS0d+3apd9++83ha61fv96m%0Ajm+9evWcmO2/ChcubGgvX77cqZ9de68Druwb4evraxNg7tmzR8uXL3fqPO+//77N/fivvQ64i5+f%0An8337ujRo5o/f75T55kxY4ZNuRp7r0H58+e32Utl06ZNTi9omDRpks1riLte8wAAcNXd8VcMAGSh%0Al19+WWXKlDH0HTt2TC+88EKmanXOnj1b//vf/+xeJ62SHHnz5lWTJk0MfX/++afeeecdhwLTy5cv%0Aq3///jYlMl544QWbEPxuEhYWZhMif//99w6tlt60aZPdWq1pSf1H28GDB51avZT6Wr6+vipfvrzD%0A4+3p0qWLoZ2cnKwBAwbozJkzDo2fNm2aocyFdDMUrFOnjkvzuhs1a9bM0F62bJnhe1OjRg2FhYW5%0A5Vr2Sok4Gi5dv35d/fv3t9msTcp4pX7qINCVFZ2eEhcXp4EDBxpW+3p5eWnMmDHy9/c3HFuyZEm9%0A9NJLhr7Tp0/rrbfeypK53q22bdumNm3a2DzmLBaL3nnnHYWGhqY7vm3btjareT/77DNDrff0REVF%0AadSoUTbX7tixo93j7b1OvfHGGw7tN3D58mWNHj3a0BcREaHatWs7NNfUUr8OxMbG6sMPP3R4vL3X%0AnCpVqmRqLrd06tTJ5lMTb731lsNlphYvXmzzxm1ISIieeuopl+b1X9alSxeb/5PRo0drx44dDo3f%0As2ePpkyZYujLli2bnnvuObvHp15UIUkDBw7U0aNHHbreqlWrbD4lEB4e7rZPEwEA4CrCagBIxdfX%0AVxMnTrQJqo4dO6bWrVtrzJgxDv3RfOjQIXXv3l1vv/22TcBctWpV9enTJ93xr7zyis1Hs+fNm6f+%0A/funu9HawYMH1b59e5sN3QoXLmz3D5y7Td26dQ3tS5cuqVu3brp8+bLd41NSUjR//nz16NHDbv3H%0AtDz77LM2Ac3o0aMzXJ2dnJysDz74wOaj602bNk3zo/aOqlGjhurXr2/oi4qK0vPPP6/ff/89zXFx%0AcXEaNWqUTY1fi8Wit956665ZgetOdevWNXx0+6+//jKU6XHnH+32Ps3w3nvvZbgqfu/evXr++ee1%0Adu1au7enLiuUWurHW1RU1B23KeHYsWN17NgxQ1+nTp1UsWJFu8f36NFDDz74oKFv6dKlNnWY/4sS%0AExN15coVnThxQhs3btTUqVPVqlUrtWvXTpGRkTbH9+/f3+b5xJ6QkBCbTwGlpKSoX79++vTTT9Nd%0A4b979261a9fO5g3F5s2b27wpfEuePHnUuXNnQ19UVJReeOEFu/fjllOnTunFF1+0eTz169cv089x%0ADRs2tHmDdPr06Zo0aVKGZXjmzp2rzz//3NBXuXJll+tCFylSxKYG94ULF9SuXTutWrUqzXGJiYma%0ANm2aBg0aZHPb4MGDKQHigqJFi9r8n1y/fl2dO3fWt99+m+4ig3Xr1unFF1+0eW7u2LFjmnsmPPro%0Aoza/C8XGxuq5557TmjVr0p3rd999p379+tnMqU+fPgoICEh3LAAAWcV2pyoAgAoXLqzp06erY8eO%0Aho+YJyQkaObMmZo9e7Zq1aqlRx55RCVKlFBISIiSk5MVGxur/fv3a9OmTdq2bZvdP1CqVq2qqVOn%0AytvbO905FCxYUGPGjLHZWGzp0qXauHGjmjdvrpo1aypPnjxKSkpSVFSU1qxZo1WrVtn8ER0UFKTJ%0Akyfb/cj13eaFF17QN998Y7iPu3fvVv369fX888+rfPnyyps3ry5duqQ9e/Zo0aJFhg2tqlSpkm6w%0Ae0vOnDnVr18/w4rApKQkvfXWW/r666/VokULlS5dWmFhYUpJSVFMTIz27dunxYsX68iRI4Zz5ciR%0AQ6+++qrrd143w72nnnrKUAc5OjpaL7zwgh599FE1atRIRYoUUUBAgP755x9t3bpVixcvttloU7r5%0AhkjqjxP/V2TPnl2PPfaY3dWh/v7+atCggduu1aBBA+XLl8+wQeKVK1f0wgsvqHnz5qpTp44KFCgg%0AX19fXbhwQZGRkVqzZo22bt1qOE9gYKDh0xKxsbFKTk5O87kkdch24cIFvfrqq+rQoYNy5syp2NhY%0AlStXzrSQau3atfrmm28MfYULFzaU/0jNz89Po0aN0nPPPWd482nkyJGqUqWKzX2+l5QoUcJt5+rV%0Aq5e6devm8PGdO3fWtm3btHr1amtfcnKy3nvvPX3zzTdq0aKFKlWqpNy5cysxMVF//fWXVq1apbVr%0A19rU7i1QoECGq+FfeeUVbdu2zVBf/+jRo2rVqpUaNmyoevXqqWDBgvLz89OpU6e0ceNGLVq0yObT%0AAw0aNNDjjz/u8P1MzcfHR2+88YZ69uxp6J88ebIWLVqkxx9/XOXLl1euXLnk7e2tixcvKjIyUkuX%0ALrV5w9jX11dDhgzJ9FxuN2jQIO3evdtwjQsXLqhXr16qVKmSmjVrpuLFiytHjhyKiYnRrl27tHjx%0AYrsbBT/77LNq1aqVW+b1XzZo0CDt2rVLe/futfZdu3ZNw4YN05dffqlmzZqpXLlyCg0NVXx8vA4e%0APKhly5bZ3SCzXLly6t27d7rXGzdunJ566ilDyZsLFy6oR48eqlixopo0aWL9/fTy5cvav3+/fvzx%0AR+3bt8/mXA0bNlSbNm1cuPcAALgXYTUApKF06dL69ttv1bdvX5vVXElJSfrll1/0yy+/OHXOFi1a%0AaNSoUTab8aSlQYMGGjt2rIYPH25YvXbp0iXNnTvXobIWuXPn1ieffKLixYs7Ndc7VdGiRdWlSxd9%0A+umnhv6LFy9q6tSp6Y6tVq2ahgwZoieffNKha7Vv3167d+/WTz/9ZOg/ePCgzSrltPj7++v9999X%0ARESEQ8dnJDg4WDNnztTLL79sE4pv2LDB4bqVffr0UY8ePdwyp7tV06ZN7YbVjz32mFsD3GzZsmnE%0AiBE2q/uTkpK0aNEiLVq0KMNzNGvWTM8884yhFExSUpL279+vsmXL2h1jb1O51atXGwLHzz//3O4m%0AcJ52/vx5DRs2zNB3q/xHRs+P5cqVU+fOnQ2rVi9fvqzBgwfryy+//E9+UsBRuXPn1vDhw23KTDni%0Avffe08CBA2025jt58mSGz723RERE6PPPP8/wUyY+Pj6aMmWKunfvrt27d1v7k5OTtXz5cofK6Dz8%0A8MN67733HJpXeurXr69u3brZvOZERUXZlG5Ii5eXl0aMGGHdMNRVfn5+mjZtmnr16mVTamLHjh0O%0Al59o3bo1ZXTcxM/PT59++ql69+6t7du3G247ePCgTc32tJQqVUqffPJJhosLcubMqS+//NLu7wI7%0Ad+602Ug5LTVq1NC4ceMcOhYAgKzCb/MAkI5ChQpp/vz5eu2115QzZ85MnyciIkKffPKJ3nvvPYeD%0A6lueeuopzZw502ajJ0fUr19fCxcudNsfyHeKfv36qWvXrjY1ItPTsmVLTZs2zanV5RaLRRMmTNCL%0AL76Y4Up4ewoVKqRZs2a5PQwsWLCgvvnmGzVv3typ74F0c7XtrT+o/+vq1KljU+pFcm8JkFsee+wx%0AjR071umPWefOnVvjx4/X+++/rwoVKtjU8k1dg/x2xYoVU+vWrdM9/4EDB5yaj7sMGzbMppxShw4d%0AVKlSJYfG9+3bV0WKFDH0bd26VdOnT3fbHO8lEREReuWVV7RixYpMBdWSFBAQoEmTJqlv376ZKhdQ%0Ap04dzZ071+b/LS1hYWH66quv9PTTTzv9BsQLL7ygzz//3OnX27S89tprGjJkSKbOd+sN49QbVboq%0ALCxMX375pdq1aycfH+fWH4WEhGjcuHF6++23nR6LtIWFhWnmzJlq3759pvYHeeqppzR79myHN+G8%0A9btAixYtnP5dwMfHR126dNG0adOUPXt2p+cKAIAnEVYDQAb8/f3VrVs3rVq1SiNHjlTNmjUdCjwD%0AAwNVu3ZtTZ48WStXrlS9evUyPYcqVapo6dKlGjVqlMqXL5/uH+6BgYFq2rSp5s2bpylTpqRZ8/Bu%0A5uXlpYEDB2r+/Plq3LhxusFJpUqV9Nlnn2n8+PGZChq8vLw0aNAgLVy4UM8++6xy5MiR4ZiyZctq%0A5MiR+umnn1zeVDEtOXLk0MSJE/Xdd9+padOmGc7roYce0ogRI/Tzzz/rscce88ic7jYBAQE2dT8D%0AAwM9tuHkE088oe+//15PPvlkus8hXl5eKlOmjIYMGaIVK1aoZcuWkm6WLkn9PDJv3rx061C/9dZb%0A6tq1a5rBSXo1gD3lm2++sanDXahQIfXr18/hc/j7+2v06NE2z4UffvhhpjbCvRf4+PgoODhYefPm%0AVZkyZfTEE0/otdde04IFC7RmzRr17NnT5VDKYrGoV69eWrVqlbp06aKCBQtmOKe6devqs88+07Rp%0A05x+PcqWLZtGjx6t77//Xs2aNUv3Ew++vr5q2LCh5s+frzfffNNmg05Xde7cWT/99JM6duzoUJhY%0ArFgxDRo0SCtWrPDYc4qfn5+GDx+upUuX6umnn85wU9hixYpp4MCBWr16tcOfMIJz/Pz89MYbb2jZ%0AsmVq06aNwsPD0z3e399fLVq00Lx58zR27FinP9WTI0cOvffee/rhhx/UokULhYSEpHt8UFCQ2rRp%0Aox9++EGDBw++J8rDAQDuPZaU9HZ8AADYlZSUpKNHj+rw4cO6cOGCrl69qsTERAUHBytnzpwqXLiw%0ASpUqlanVuI64cOGCdu3apXPnzik2NlaSFBoaqqJFi6pMmTJu/yP9ThcfH6/t27fr1KlTOn/+vPz8%0A/JQvXz5VrFhRefPmdeu1kpOTdfToUR08eFAxMTG6evWqUlJSlCNHDhUoUEBly5bNMDDwhKSkJO3d%0Au1dRUVGKiYlRfHy8goKCVKBAAZUpU0b33Xdfls8JaYuPj9cff/yho0eP6uLFi0pJSVFoaKjuu+8+%0AlS9fPsPAwVkxMTHatm2bTp48qWvXrikwMFB58uRRiRIlVLRoUbdeC/8tx48f14EDBxQTE6MLFy7I%0A19dXwcHBKlKkiB566CG3rW6Wbj7P7d69WydPnlRMTIwSEhIUEhKiggULqmLFilm2QVxKSopOnDih%0AyMhI/fPPP7p69aqSk5OVPXt2RUREqEyZMm5/7XF0Xvv379exY8cUExOjK1euKDAwUPnz51fp0qXd%0AVo4Kzjl48KCOHDmimJgYXbp0SdmyZVPOnDlVrFgxlSxZ0q2B8Y0bN7Rv3z6dOHFCsbGxunz5sgIC%0AAhQSEqKSJUuqePHiHvvdFAAAdyGsBgAAAAAAAACYjjIgAAAAAAAAAADTEVYDAAAAAAAAAExHWA0A%0AAAAAAAAAMB1hNQAAAAAAAADAdITVAAAAAAAAAADTEVYDAAAAAAAAAExHWA0AAAAAAAAAMB1hNQAA%0AAAAAAADAdITVAAAAAAAAAADTEVYDAAAAAAAAAEznY/YEAAAAAAAAAAD/2r9/v1q3bq3ExERJ0urV%0Aq1WgQAGHx589e1YLFizQpk2bdOTIEV25ckUhISHKkyePatSooSeffFJFixb11PQzzZKSkpJi9iQA%0AAAAAAAAAAFJCQoKefvppHTx40NrnTFg9c+ZMvf/++7p27Vqax1gsFnXo0EEDBgyQn5+fy3N2F8qA%0AAAAAAAAAAMAd4oMPPjAE1c4YNWqUxowZk25QLUkpKSn68ssv1aVLFyUkJGTqWp5AWA0AAAAAAAAA%0Ad4Dt27friy++yNTY+fPn66uvvrK2AwIC9Oqrr2rFihXau3ev1q5dq2HDhik0NNR6zLZt2zRixAiX%0A5+0ulAEBAAAAAAAAAJPFxcWpZcuWOnHihM1tGZUBiYmJUcOGDXXlyhVJUo4cOTR79myVLFnS5tgz%0AZ86offv2On78uLVv7ty5qlSpkhvuhWtYWQ0AAAAAAAAAJhs3bpzdoNoRM2bMsAbVkjRixAi7QbUk%0A5cmTR9OmTVO2bNmsfR988EGmrutuhNUAAAAAAAAAYKKNGzdq3rx5kiQvLy/VqlXL4bFJSUlauHCh%0Atf3AAw+oWbNm6Y4pUqSI2rRpY21v2bIl00G5OxFWAwAAAAAAAIBJLl26pNdff93a7ty5sypUqODw%0A+J07d+r8+fPWdvPmzWWxWDIc16JFC0N7+fLlDl/TUwirAQAAAAAAAMAkI0eO1JkzZyRJRYsW1Suv%0AvOLU+M2bNxva1apVc2jcQw89pKCgIGt7/fr1Tl3XEwirAQAAAAAAAMAEK1as0OLFiyVJ3t7eGjt2%0ArPz9/Z06x4EDB6xfWywWlSpVyqFxXl5eevDBB63tffv2KSUlxalruxthNQAAAAAAAABksfPnz+vN%0AN9+0tl966SWVK1fO6fMcOXLE+nV4eLiyZ8/u8Nj777/f+nVcXJzOnj3r9PXdibAaAAAAAAAAALLY%0A8OHDFRsbK0l68MEH1atXr0yd5/aAOU+ePE6NDQ8PN7RPnz6dqTm4C2E1AAAAAAAAAGShhQsXavXq%0A1ZIkX19fjRs3Tn5+fk6f5/r167p69aq1nTNnTqfGBwcHG9oXLlxweg7uRFgNAAAAAAAAAFnk1KlT%0AGj16tLX98ssvq3Tp0pk61+1BtSSnSoBIUmBgYLrny2o+pl4dWSb4+a/MngLgEYXCg7T3o1bWdtm+%0AC3X83BUTZwS439lZHcyeAuAxFkn+t/1Gej1JMndLFwCAo3gOx39FNtIzhwVU7G32FDwmfudkt5wn%0AJSVFQ4cO1eXLlyVJpUuXVvfu3TN9vsTEREPb19fXqfE+PsYHeFJSUqbn4g6srAZwVwvw9063DQAA%0AAAAAcKeYPXu2Nm/eLOlmsDx27FinA+bbJScnG9oWi8Wp8V5exnj4xo0bmZ6LOxBWAwAAAAAAAICH%0AHT16VO+995613atXL5UoUcKlc3p7GxftORs2p15JnZm62e5EWA0AAAAAAAAAHpScnKwhQ4YoPj5e%0AklS2bFm99NJLLp83ICDA0L5+/bpT41Mfb3ZYTdUdAAAAAAAAAK6zsC42LZ999pl27dol6WYgPHbs%0AWJt60ZmRI0cOeXt7W8uBXLni3D5eqTdUDAkJcXlOruARBAAAAAAAAAAeEhkZqcmT/92gsW/fvipW%0ArJhbzm2xWBQWFmZtx8TEODX+n3/+MbRz5crllnllFiurAQAAAAAAAMBDVq5cqcTERGv73Xff1bvv%0AvuvUOerXr29or169WgUKFJAkFSxYUOfOnZMknTp1yqnznj592vq1t7e38ufP79R4d2NlNQAAAAAA%0AAADcpYoXL279+vLly9bg2hF//fWX9euCBQvK39/frXNzFmE1AAAAAAAAANylypcvb2jv3r3boXEx%0AMTE6fvy4tV2hQgV3TitTKAMCAAAAAAAAwHUWi9kzuCP16dNHffr0cWrMpEmTDHWuby/7kVqtWrUM%0A7V9++UUNGjTI8Bq//PKLoV2zZk2n5ugJrKwGAAAAAAAAgLtUnjx5VLlyZWt7yZIlOn/+fLpjbty4%0AoVmzZlnb2bNnt6mLbQbCagAAAAAAAAC4i7Vv3976dVxcnAYPHqzk5OQ0j580aZL2799vbT/zzDPK%0Anj27R+foCMJqAAAAAAAAALiLNWnSxFC7esOGDerVq5diYmIMxyUmJmrixImaMmWKtS8kJEQ9evTI%0Asrmmh5rVAAAAAAAAAFxnYV2sWSwWiyZMmKDnn3/eWgJk7dq1qlevnurUqaMCBQooNjZW69at07lz%0A56zjvL29NWHCBIWGhpo1dQPCagAAAAAAAAC4yxUqVEhffvmlunTporNnz0qS4uPjtWzZMrvH+/v7%0Aa+zYsapdu3ZWTjNdvN0BAAAAAAAAAPeA4sWLa9myZerYsaNy5Mhh9xgvLy/Vq1dP33//vZo1a5bF%0AM0wfK6sBAAAAAAAA4A7Sp08f9enTJ1Njg4KC9Prrr2vAgAHavn27Tpw4odjYWGXLlk0RERGqVKmS%0AcuXK5eYZuwdhNQAAAAAAAADXWSxmzwC38fPzU/Xq1VW9enWzp+IwyoAAAAAAAAAAAExHWA0AAAAA%0AAAAAMB1hNQAAAAAAAADAdITVAAAAAAAAAADTscEiAAAAAAAAANdZWBcL1/AIAgAAAAAAAACYjrAa%0AAAAAAAAAAGA6wmoAAAAAAAAAgOmoWQ0AAAAAAADAdRaL2TPAXY6V1QAAAAAAAAAA0xFWAwAAAAAA%0AAABMR1gNAAAAAAAAADAdNasBAAAAAAAAuM7Culi4hkcQAAAAAAAAAMB0hNUAAAAAAAAAANMRVgMA%0AAAAAAAAATEdYDQAAAAAAAAAwHRssAgAAAAAAAHCdxWL2DHCXY2U1AAAAAAAAAMB0hNUAAAAAAAAA%0AANMRVgMAAAAAAAAATEfNagAAAAAAAACus7AuFq7hEQQAAAAAAAAAMB1hNQAAAAAAAADAdITVAAAA%0AAAAAAADTUbMaAAAAAAAAgOssFrNngLscK6sBAAAAAAAAAKYjrAYAAAAAAAAAmI6wGgAAAAAAAABg%0AOsJqAAAAAAAAAIDp2GARAAAAAAAAgOssrIuFa3gEAQAAAAAAAABMR1gNAAAAAAAAADAdYTUAAAAA%0AAAAAwHTUrAYAAAAAAADgOovF7BngLsfKagAAAAAAAACA6QirAQAAAAAAAACmI6wGAAAAAAAAAJiO%0AmtUAAAAAAAAAXGdhXSxcwyMIAAAAAAAAAGA6wmoAAAAAAAAAgOkIqwEAAAAAAAAApiOsBgAAAAAA%0AAACYjg0WAQAAAAAAALiODRbhIh5BAAAAAAAAAADTEVYDAAAAAAAAAExHWA0AAAAAAAAAMB01qwEA%0AAAAAAAC4zsti9gxwl2NlNQAAAAAAAADAdITVAAAAAAAAAADTEVYDAAAAAAAAAExHzWoAAAAAAAAA%0ArrOwLhau4REEAAAAAAAAADAdYTUAAAAAAAAAwHSE1QAAAAAAAAAA0xFWAwAAAAAAAABMxwaLAAAA%0AAAAAAFxnsZg9A9zlWFkNAAAAAAAAADAdYTUAAAAAAAAAwHSE1QAAAAAAAAAA01GzGgAAAAAAAIDr%0ALKyLhWt4BAEAAAAAAAAATEdYDQAAAAAAAAAwHWE1AAAAAAAAAMB01KwGAAAAAAAA4DqLxewZ4C7H%0AymoAAAAAAAAAgOkIqwEAAAAAAAAApiOsBgAAAAAAAACYjrAaAAAAAAAAAGA6NlgEAAAAAAAA4DoL%0A62LhGh5BAAAAAAAAAADTEVYDAAAAAAAAAExHWA0AAAAAAAAAMB01qwEAAAAAAAC4zmIxewa4y7Gy%0AGgAAAAAAAABgOsJqAAAAAAAAAIDpCKsBAAAAAAAAAKajZjUAAAAAAAAA11lYFwvX8AgCAAAAAAAA%0AAJiOsBoAAAAAAAAAYDrCagAAAAAAAACA6QirAQAAAAAAAACmY4NFAAAAAAAAAK6zWMyeAe5yrKwG%0AAAAAAAAAAJiOsBoAAAAAAAAAYDrCagAAAAAAAACA6ahZDQAAAAAAAMB1FtbFwjU8ggAAAAAAAAAA%0ApiOsBgAAAAAAAACYjrAaAAAAAAAAAGA6alYDAAAAAAAAcJ3FYvYMcJdjZTUAAAAAAAAAwHSE1QAA%0AAAAAAAAA0xFWAwAAAAAAAABMR1gNAAAAAAAAADAdGywCAAAAAAAAcJ2FdbFwDY8gAAAAAAAAAIDp%0ACKsBAAAAAAAAAKYjrAYAAAAAAAAAmI6a1QAAAAAAAABcR81quIhHEAAAAAAAAADAdITVAAAAAAAA%0AAADTEVYDAAAAAAAAAExHzWoAAAAAAAAArrNYzJ4B7nKsrAYAAAAAAAAAmI6wGgAAAAAAAABgOsJq%0AAAAAAAAAAIDpCKsBAAAAAAAAAKZjg0UAAAAAAAAArrOwLhau4REEAAAAAAAAADAdK6sBAAAAAAAA%0AIIslJSVp+fLlWrVqlfbs2aOYmBglJycrPDxcZcqUUcOGDdW0aVP5+vo6fM6ePXtq9erVmZrP119/%0ArSpVqmRqrLsQVgMAAAAAAABAFtqxY4cGDx6sEydO2NwWHR2t6OhorVixQh9++KHGjRvncIgcGRnp%0A7qlmKcqAAAAAAAAAAHCdxXLv/nOjFStWqH379naD6tROnjypDh066Ouvv87w2EuXLik6OtodUzQN%0AK6sBAAAAAAAAIAtERkaqf//+SkpKsvbVqVNHnTp1UtmyZeXr66ujR4/qu+++09dff63k5GQlJydr%0A1KhRKlasmB555JF0z327OXPmqHLlyh67L57AymoAAAAAAAAAyAJvvvmmEhMTre3evXtr2rRpql69%0AuoKCguTv76+SJUtq2LBh+vjjj+Xt7S1JSk5O1tChQw1jU/vzzz+tX1ssFpUoUcJzd8RDCKsBAAAA%0AAAAAwMN+//137d6929quXr26+vTpk+bxdevW1QsvvGBtR0dHa82aNWkef/vK6gIFCigoKMjFGWc9%0AwmoAAAAAAAAArrN43bv/3GDx4sWG9ssvv5zhmKefftrQ/vXXX9M89vawumTJkk7O7s5AWA0AAAAA%0AAAAAHrZnzx7r18HBwenWn76lSJEihnZUVJTd45KSknT48GFr+24Nq9lgEQAAAAAAAAA87LvvvtPR%0Ao0d14MABXb16VV5eGa8jvnbtmqFtsVjsHnf48GElJCRY24TVAAAAAAAAAAC7vLy8VLRoURUtWtTh%0AMfv37ze077//frvH3V4CRCKsBgAAAAAAAAC40fTp0w3t+vXr2z3u9rA6KChIBQoUUGRkpH744Qdt%0A3bpVUVFRio+PV1hYmAoXLqw6deroqaeeUmhoqEfn7yzCagAAAAAAAACuS6NEBZx3/fp1jRo1Shs2%0AbLD2VapUSY8++qjd4//880/r16GhoerevbvWrl1rc9yZM2d05swZbdmyRVOmTFHv3r3VqVMnt88/%0AswirAQAAAAAAAMBEycnJSkhI0IkTJ7RhwwbNmTNH0dHR1tsjIiI0adKkNMffvrI6KioqzY0Yb3f5%0A8mWNGTNGf/75p0aPHi1vb2/X7oQbEFYDAAAAAAAAgIm6dOmi3377ze5tdevW1VtvvaXcuXPbvf30%0A6dO6cOGCTX+dOnXUpk0blS5dWmFhYYqNjdX27ds1e/Zsbd++3XrcDz/8oLCwMA0ePNgt98UVGW85%0ACQAAAAAAAADwmFOnTtntDwoKUqlSpZSSkpLm2NtLgEhSQECAJk6cqGnTpqlevXrKmzev/Pz8lCdP%0AHjVr1kxz5szRoEGDZLmtbMuMGTO0efNm99wZFxBWAwAAAAAAAHCZxWK5Z/95UkpKik6fPm33titX%0ArmjKlClq1KiRJk+ebDe0zpEjh1q0aKEKFSood+7cGjNmjJo3b57uNV988UV17tzZ0PfRRx9l/k64%0ACWVAAAAAAAAAAMAkSUlJmjJlikqUKKGQkBBdvHhRu3bt0pw5c/Trr79KkhITEzVp0iTFxsZq+PDh%0AhvFVqlRRlSpVnL5u3759tXDhQmsJkR07dig6OloREREu36fMYmU1AAAAAAAAAJjE19dXtWrVUnh4%0AuHx9fZU7d241aNBAM2bMsAmmZ8+erfXr17vlugEBAWrSpImhb9OmTW45d2YRVgMAAAAAAADAHahd%0Au3bq2rWroe+zzz5z2/nLly9vaJ88edJt584MwmoAAAAAAAAALjO7rvTdWrM6Iz179lS2bNms7e3b%0AtysuLs4t586VK5ehHRsb65bzZhZhNQAAAAAAAADcobJnz66KFSta28nJyTpx4oRHruXn5+eR8zqK%0ADRYBAAAAAAAAIIskJycrKSlJ/v7+Do9JvQI6Pj7e8PU///yj8+fPy2Kx2JT2SM/58+cN7dDQUIfH%0AegJhNQAAAAAAAAB40JEjRzRy5EidPHlSp0+f1osvvqj+/fs7PP7ChQuGdlhYmCTpypUrqly5srU/%0AIiJCa9ascfi8e/fuNbRLly7t8FhPoAwIAAAAAAAAAHhQSEiIfvvtN508eVJJSUlOBcqJiYnavXu3%0AtR0YGKh8+fJJkoKCghQREWG9LTo6WkeOHHH4vKtXr7a2fX19DcG3GQirAQAAAAAAALjOcg//c1Gu%0AXLlUokQJa/vQoUPatGmTQ2O/+eYbXb582dquXbu2obZ0nTp1DMfPnj3bofPOnz9fZ86csbabNm2q%0A4OBgh8Z6CmE1AAAAAAAAAHjYc889Z2iPHDlSly5dSnfMnj179O6771rbFotFXbt2NRzTunVrWSz/%0AJurz58/Xli1b0j3v7t27NX78eGvb19dX3bp1y/A+eBphNQAAAAAAAAB4WOvWrVWqVClr++jRo+rY%0AsaMOHTpkc2xSUpLmzZunDh06GDZTbNeuncqWLWs4tmTJknrmmWcMY7t3765FixYpJSXFcGxKSoq+%0A/fZbderUSdeuXbP29+jRQ8WLF3f5PrqKDRYBAAAAAAAAwMN8fHz00UcfqW3btjp37pwkaf/+/Xr8%0A8cdVpUoVlSlTRv7+/jp9+rQ2bdpkPeaWevXqaejQoXbP/frrr+vAgQPas2ePJCkuLk6DBg3SlClT%0AVK1aNYWEhOjcuXPatGmTTp06ZRjbqlUr9ezZ0wP32HmE1QAAAAAAAABcdnspCth3//33a9asWXr1%0A1VcVGRkp6eZq523btmnbtm12x1gsFnXp0kX9+/eXt7e33WMCAwP1+eefa/DgwVq7dq21/9ixYzp2%0A7JjdMV5eXurQoYMGDx58x/zfEVYDAAAAAAAAQBYpUqSIFixYoDlz5uirr75SdHS03eN8fX1Vt25d%0Ade/eXWXKlMnwvDlz5tTUqVO1ZMkSTZ8+Xfv27UvzvDVq1FDv3r1Vrlw5l+6LuxFWAwAAAAAAAEAW%0A8vPzU6dOndSpUycdOXJEe/fuVUxMjBITExUSEqICBQqoUqVKCggIcPrczZs3V/PmzXX69Gnt3LlT%0A586dU1xcnEJDQ3XfffepcuXKCg4O9sC9ch1hNQAAAAAAAACYpGjRoipatKjbz5s3b141bdrU7ef1%0AJMJqAAAAAAAAAC67U+oe4+7lZfYEAAAAAAAAAAAgrAYAAAAAAAAAmI6wGgAAAAAAAABgOsJqAAAA%0AAAAAAIDp2GARAAAAAAAAgMvYYBGuIqwGcEfw9rLoiYcLqWnl+1WxaC7lDs4mb4uXzl6M155j57Xk%0A9xNatOWYkpJT3HbNfKGBWjfmcYVk95ckPTnqZ22KPOO28wMAnHPkxDlVemaUEhKTNPilphrSrbnZ%0AUwIAOIjncACAOxBWAzBd1eLhmvxyTRXJE2xz2/3hQbo/PEgtqhbSkKcrqPe0X7Xl4Fm3XPeDrjWs%0AQTUAwFzJyTf08v9mKyExyeypAACcxHM4AMBdqFkNwFTNq9yvH15vbDeoTq3QfTn0/euN1Ll+CZev%0A27l+CdUtl9/l8wAA3KPf2Pn6decRs6cBAMgEnsMBAO7CymoApilzf6im9nxUvj7/vm+2YudJTV2+%0AX7v+Oq/E5GQVy5dTzz1aVC82LCkfby/5eHtpVPuqOhB9IdMlOwrfF6Q3n6vkrrsBAHDRoHe/02ff%0AbjR7GgCATOA5HMDtqFkNVxFWZ7ETJ05o/vz52rJli44fP664uDiFhYUpf/78euyxx9SyZUvlz89q%0AT/w3TOhcTf6+3v+2F+7WhO93G47ZdyJWw7/+Xev3ndKXr9a1BtYfdaupagO/d/qaFos0+eVayp7N%0A1+X5AwBcc+lKvPq8/bV+XLPL7KkAAJzEczgAwBMIq7NIUlKSPvzwQ02fPl3JycmG286cOaMzZ85o%0A586d+vjjj9W3b1917dpVXl5UacG965EH71OVYuHW9vo/TtkE1bdbuSta01dG6uUmpSXdrGXdpGJB%0AHT590anr9m5WRg8/eF/mJg0AcJu9B06q09Dp+ivqnNlTAQA4iedwAICnkIZmgeTkZPXr10+ffvqp%0ATVCdWmJiot577z0NGDAgi2YHmOPpGkUM7Q8W781wzNz1hw3tOmWd+xRCyQIhGtiqgrW9avdJp8YD%0AAFx3/sIVDRw/X/U6jjeEHOGhQSbOCgDgCJ7DAQCeRlidBT766COtWLHC2g4JCdHw4cO1du1a7dmz%0ARytWrFDfvn0VEBBgPWbJkiWaMmWKGdMFskSlormtX1+4el2//nk6wzFHTl8ytAvd5/gvxT7eFn38%0Aci1l87tZdmTRlmNatOW4w+MBAK5bu+VPVXpqhD5fsF5JyTes/bWrFNcPk3uaODMAQEZ4DgfgEMs9%0A/A9ZgjIgHnb48GF99tln1na+fPk0d+5c5cuXz9pXqFAh9erVS40aNVL79u0VGxsrSZoyZYqeeOIJ%0AFShQIMvnDXhawzeXqGjeYJW5P0xB2XyUkpLxmGy+xqcsR8bcMuCp8ipbOEySdO5ivAbP3KKGFfnZ%0AAoCsFHnktC5dibe2A7P56fXuzdWvfV1FnY41cWYAgIzwHA4AyAqsrPawjz/+2Fr6w2Kx6P333zcE%0A1bcrXry4Jk2aZN05NTExUR9//HGWzRXISikp0uFTl7RoyzF9ve5wxgMklfv/sPmWo2cuOzSu4gO5%0A1LfFQ9b2oJlbFHPluuOTBQC4lcVi0dONK2vzN8PU+4X67NMBAHcRnsMBAJ7EymoPiomJ0cqVK63t%0AmjVrqmLFiumOqVq1qurXr69Vq1ZJkpYuXarhw4crMDDQo3MF7gY9m5UxtJfviMpwTDZfb01+uZZ8%0AvG/+Ev3dpr+05PcTHpkfACB9vr7eerZJVfVuV0/lShQ0ezoAACfwHA4AyAq8BepB69evV2JiorX9%0A+OOPOzSuRYsW1q+vXbumX375xd1TA+4q/r5emtDpEdUvH2Ht23LgrNbu/TvDsW+0qaTi+XNKks5c%0AiNPQr7Z6bJ4AgPR1fba2Pn27IyEHANyFeA4HAGQFVlZ70ObNmw3tatWqOTTukUceMbTXrVunZs2a%0AuW1ewJ3Oy2KRv6+XCt+XQ/XKRahzgxK6P/zfzRSPn7usLh/9kuF5apbKo64NS1rbr834TReuJnhi%0AygAAAAAA/OfdKm0LZBZhtQcdOHDA+nVYWJjy5s3r0LiwsDDlyZNHZ86ckSTt3bvXI/MD7lTzBzdQ%0A7TL2a7v/vDNKg2du0blL19I9R1A2X334Uk15ed18oZy34bBW7Dzp9rkCAAAAAADAPSgD4kF//fWX%0A9etChQo5Nfb++++3fh0VFaWUlBS3zQu40xXIld1u/6W4BP1xLMahd2rfaVfVuho7+vxVvTF7m1vn%0ACAAAAAAAAPcirPaQCxcu6Pr169Z2njx5nBofHh5u/TohIUHnz59329yAO12+MPsbigYH+um1p8pr%0Ay7tPasBT5dIc36hiAbV9rJi13X/6Zl2KS0zzeAAAAAAAAJiPMiAekjpczpkzp1Pjc+TIYWhfvHhR%0AuXPndnlewJ3Ox9uiju+v1f6oWMVcua7Q7P6qXCxcXRqUUJ2y+SVJfj7eGtSqgsKCsumrtQcM44MD%0AfTWxS3Vre9baQw5txAgAAAAAAFxDzWq4irDaQ+Li4gzt7NntlzVIS+rjr1696tJ8CoUHKcDf26Vz%0AAFnl9IU4heXwV1gOf0nSsbOX9OacbWpVvYhefeLfFdVdG5XUxavG2tVvtqms+0ICJEmnYuM0+5eD%0AKlnA/ptF+UIDDO37w7Mr5opzbywBWYFf93AvS+/xzWMfAO5sPIcDANyNsNpDEhISDG1fX1+nxvv4%0AGP9rEhNdK2Gw96NWLo0H7hSJyVLybSXcB7aqYP06+Yb08IP/lty5P1eg1o1qnua5km7c/HfLJ91r%0AyZviSABwR/Dxkvz5TRUA7ko8hwMAMotYxkNu3LhhaDv7MQgvL+N/DRssAjf5pHrWupEipfz/v8Tb%0Afuy8LSJ4BgAAAAAAuIvwXqeHeHsbS26kDq8zkpSUZGj7+fm5PCfgXmCxSF6WmyH1LSkytqWbq6+T%0AjT9GGUq8YQy8fb0IvAEAAAAAcBQ1q+EqwmoPCQgw1sK9fv26U+NTH+9qWF2270JqVuOO5GWRfLy9%0AlJDk+Bs6w9tUVsMKBTw4q5t6TN2oXUfPZ3wg4GEbxrQ0ewqAx1gk+dn5jTTphnTdyTcdAQBZi+dw%0A/FdQ1gbIOvy4eUjOnMZN2q5cueLU+NQbKoaEhLg0n+PnnLs+4EnF8gVrbMdHVCg8SPnDsuvjpfs0%0AesFOh8d7e2XNO7Unzl1V5MmLWXItID0UgsJ/FY99ALh78RwOAMgMwmoPyZ07tywWi7XWdExMjFPj%0A//nnH0M7LCzMbXMDzHbhaoJql8lnbTeuVMDhsNrH26LKRcOt7bjrSfIP9JGP18161g8PXORwwNzm%0A0aKa1K2mtf3kqJ+1KfKMg/cCAAAAAAAA7kQ1Vg/x8/PTfffdZ22fOnXKqfGnT5+2fn3fffdRsxr3%0AlH8uXdO+E/++gVOqQKghvE5Ph7oPKmf2f38efjtwRpTEAgAAAAAAuPsRVntQ8eLFrV8fP35cycnJ%0ADo1LSkrS8ePHre0HH3zQ7XMDzPblmoOG9pgODys40DfdMRUfyKXhz1Wytm/cSNHc9Yc9Mj8AAAAA%0AAOAci8Vyz/5D1iCs9qDy5ctbv46Pj9ehQ4ccGhcZGWnYYPH28wD3illrD2nvsX9XVxfPn1MLhzZS%0AiYicNsd6e1nUoW5xLXy9kbL7/xtoT18VqQPRF7JiugAAAAAAAPAwalZ7UK1atfTxxx9b22vXrlXJ%0AkiUzHLd27VpDu2bNmmkcCdy9km+k6MVJv+jHN5oob2igJKlc4VxaN/oJ/XbwjPYcjdG1xGTlDwtU%0A7TL5rMfcsmx7lIbP/l0PRgSbMHsAAAAAAAC4GyurPahChQqKiIiwtufPn29YMW1PfHy85s+fb20X%0ALFhQlSpVSmcEcPc6dvaKnhz9s/44/u8Kay8vi2qUzKvuTUvr1SfKqnWtooag+saNFE1e8oe6fPSL%0AbqSwxzgAAAAAAMC9grDag7y8vNS2bVtr+++//9bbb7+d7pj//e9/Onv2rLXdvn176uLgnvbX6ctq%0A8r+lemP2Nh0/dznN464nJuunbcfV8M0lGjlvh5JvEFQDAAAAAHBHsdzD/5AlLCkpLE30pPj4eDVv%0A3lzR0dHWvmeeeUbDhg1TYOC/q0Xj4uL09ttva+HChda+woULa/HixfLz83N5HsHPf+XyOYCsUDx/%0ATlUskku5grPJ18dLsVeu68S5K9p68KziE2w3KS1ZIKe2TmhpbT88cJEiT17MyikDHnd2VgezpwB4%0AjEWS/22F6a4nSfxyCgB3B57D8V+RjSK6DsvVca7ZU/CY818+b/YU/hP4cfOwgIAAvffee+rcubPi%0A4+MlSd9++61WrFihunXrKk+ePDp9+rR++eUXXbp0yTDugw8+cEtQDdxNDv19UYf+JmwGAAAAAAD4%0AryGszgIVK1bUtGnT1KtXL12+fLPMwaVLl7Ro0SK7xwcHB2vKlCkqVapUVk4TAAAAAAAAAExDzeos%0A8sgjj2jZsmVq1aqVsmXLZvcYX19ftWzZUj/99JOqVq2axTMEAAAAAAAAMs9isdyz/5A1WFmdhcLD%0AwzVmzBgNHz5c27ZtU3R0tC5evKjAwEAVLlxYFStWVHBwsNnTBAAAAAAAAIAsR1htgsDAQD322GNm%0ATwMAAAAAAAAA7hiUAQEAAAAAAAAAmI6wGgAAAAAAAABgOsqAAAAAAAAAAHAZGxHCVaysBgAAAAAA%0AAACYjrAaAAAAAAAAAGA6wmoAAAAAAAAAgOmoWQ0AAAAAAADAZdSshqtYWQ0AAAAAAAAAMB1hNQAA%0AAAAAAADAdITVAAAAAAAAAADTUbMaAAAAAAAAgOsoWQ0XsbIaAAAAAAAAAGA6wmoAAAAAAAAAgOkI%0AqwEAAAAAAAAApiOsBgAAAAAAAACYjg0WAQAAAAAAALjMYmGHRbiGldUAAAAAAAAAANMRVgMAAAAA%0AAAAATEdYDQAAAAAAAAAwHTWrAQAAAAAAALiMmtVwFSurAQAAAAAAAACmI6wGAAAAAAAAAJiOsBoA%0AAAAAAAAAYDpqVgMAAAAAAABwGTWr4SpWVgMAAAAAAAAATEdYDQAAAAAAAAAwHWE1AAAAAAAAAMB0%0AhNUAAAAAAAAAANOxwSIAAAAAAAAAl7HBIlzFymoAAAAAAAAAgOkIqwEAAAAAAAAApiOsBgAAAAAA%0AAACYjprVAAAAAAAAAFxHyWq4iJXVAAAAAAAAAADTEVYDAAAAAAAAAExHWA0AAAAAAAAAMB01qwEA%0AAAAAAAC4zGKhaDVcw8pqAAAAAAAAAIDpCKsBAAAAAAAAAKYjrAYAAAAAAAAAmI6wGgAAAAAAAABg%0AOjZYBAAAAAAAAOAyNliEq1hZDQAAAAAAAAAwHWE1AAAAAAAAAMB0hNUAAAAAAAAAANNRsxoAAAAA%0AAACAy6hZDVexshoAAAAAAAAAYDrCagAAAAAAAACA6QirAQAAAAAAAACmo2Y1AAAAAAAAANdRshou%0AYmU1AAAAAAAAAMB0hNUAAAAAAAAAANMRVgMAAAAAAAAATEfNagAAAAAAAAAus1goWg3XsLIaAAAA%0AAAAAAGA6wmoAAAAAAAAAgOkIqwEAAAAAAAAApiOsBgAAAAAAAACYjg0WAQAAAAAAALiMDRbhKlZW%0AAwAAAAAAAABMR1gNAAAAAAAAADAdYTUAAAAAAAAAwHTUrAYAAAAAAADgMmpWw1WsrAYAAAAAAAAA%0AmI6wGgAAAAAAAABgOsJqAAAAAAAAAIDpqFkNAAAAAAAAwGXUrIarWFkNAAAAAAAAADAdK6sBAAAA%0AAAAAIIslJSVp+fLlWrVqlfbs2aOYmBglJycrPDxcZcqUUcOGDdW0aVP5+vo6fe6zZ89qwYIF2rRp%0Ak44cOaIrV64oJCREefLkUY0aNfTkk0+qaNGiHrhXriGsBgAAAAAAAIAstGPHDg0ePFgnTpywuS06%0AOlrR0dFasWKFPvzwQ40bN05VqlRx+NwzZ87U+++/r2vXrhn6z507p3PnzumPP/7QZ599pg4dOmjA%0AgAHy8/Nz+f64C2VAAAAAAAAAACCLrFixQu3bt7cbVKd28uRJdejQQV9//bVD5x41apTGjBljE1Sn%0AlpKSoi+//FJdunRRQkKCQ+fOCoTVAAAAAAAAAFxnuYf/uUlkZKT69++vpKQka1+dOnU0c+ZMbd++%0AXXv27NGiRYvUoUMHeXt7S5KSk5M1atQobdmyJd1zz58/X1999ZW1HRAQoFdffVUrVqzQ3r17tXbt%0AWg0bNkyhoaHWY7Zt26YRI0a47w66iLAaAAAAAAAAALLAm2++qcTERGu7d+/emjZtmqpXr66goCD5%0A+/urZMmSGjZsmD7++GNDYD106FDD2NvFxMRo3Lhx1naOHDk0b9489ejRQ4UKFZKfn5/y58+vDh06%0AaNGiRSpUqJD12G+//VY7duzw0D12DmE1AAAAAAAAAHjY77//rt27d1vb1atXV58+fdI8vm7dunrh%0AhRes7ejoaK1Zs8busTNmzNCVK1es7REjRqhkyZJ2j82TJ4+mTZumbNmyWfs++OADR++GRxFWAwAA%0AAAAAAICHLV682NB++eWXMxzz9NNPG9q//vqrzTFJSUlauHChtf3AAw+oWbNm6Z63SJEiatOmjbW9%0AZcsWh2poexphNQAAAAAAAACXWSyWe/afO+zZs8f6dXBwsB555JEMxxQpUsTQjoqKsjlm586dOn/+%0AvLXdvHlzh+bcokULQ3v58uUZjvE0H7MnAAAAAAAAAAD3uu+++05Hjx7VgQMHdPXqVXl5ZbyO+Nq1%0Aa4a2vRB68+bNhna1atUcms9DDz2koKAga/mQ9evXq1u3bg6N9RTCagAAAAAAAADwMC8vLxUtWlRF%0AixZ1eMz+/fsN7fvvv9/mmAMHDli/tlgsKlWqlMPzefDBB62bK+7bt08pKSluW0meGZQBAQAAAAAA%0AAIA70PTp0w3t+vXr2xxz5MgR69fh4eHKnj27w+e/PfyOi4vT2bNnMzFL92FlNQAAAAAAAACXmbki%0A915z/fp1jRo1Shs2bLD2VapUSY8++qjNsbcHzHny5HHqOuHh4Yb26dOnnT6HOxFWAwAAAAAAAICJ%0AkpOTlZCQoBMnTmjDhg2aM2eOoqOjrbdHRERo0qRJNuOuX7+uq1evWts5c+Z06rrBwcGG9oULF5yb%0AuJsRVgMAAAAAAACAibp06aLffvvN7m1169bVW2+9pdy5c9vcdntQLcmpEiCSFBgYmO75sho1qwEA%0AAAAAAADARKdOnbLbHxQUpFKlSiklJcXu7YmJiYa2r6+vU9f18TGuZU5KSnJqvLsRVgMAAAAAAACA%0ASVJSUnT69Gm7t125ckVTpkxRo0aNNHnyZJvQOjk52dB2tm64l5cxHr5x44ZT492NMiAAAAAAAAAA%0AXMb+ipmTlJSkKVOmqESJEgoJCdHFixe1a9cuzZkzR7/++qukmyuoJ02apNjYWA0fPtw61tvb23Au%0AZ8Pm1Cup/fz8Mnkv3IOV1QAAAAAAAABgEl9fX9WqVUvh4eHy9fVV7ty51aBBA82YMcMQTEvS7Nmz%0AtX79ems7ICDAcPv169edunbq4wmrAQAAAAAAAAA22rVrp65duxr6PvvsM+vXOXLkMKyuvnLlilPn%0AT72hYkhIiPOTdCPCagAAAAAAAAC4Q/Xs2VPZsmWztrdv3664uDhJN2tUh4WFWW+LiYlx6tz//POP%0AoZ0rVy4XZuo6wmoAAAAAAAAALrNYLPfsPzNlz55dFStWtLaTk5N14sQJa7tgwYLWr0+dOuXUuW/f%0A2NHb21v58+d3YaauI6wGAAAAAAAAgCySnJzsdG3p1Cue4+PjrV8XL17c+vXly5d17tw5h8/7119/%0AWb8uWLCg/P39nZqXuxFWAwAAAAAAAIAHHTlyRB07dlT9+vVVrlw5ffzxx06Nv3DhgqF9e+mP8uXL%0AG27bvXu3Q+eMiYnR8ePHre0KFSo4NSdPIKwGAAAAAAAAAA8KCQnRb7/9ppMnTyopKUlr1qxxeGxi%0AYqIhgA4MDFS+fPms7Vq1ahmO/+WXXxw6b+rjatas6fCcPIWwGgAAAAAAAIDLLJZ795+rcuXKpRIl%0ASljbhw4d0qZNmxwa+8033+jy5cvWdu3ateXn52dt58mTR5UrV7a2lyxZovPnz6d7zhs3bmjWrFnW%0Advbs2VW/fn2H5uNJhNUAAAAAAAAA4GHPPfecoT1y5EhdunQp3TF79uzRu+++a21bLBZ17drV5rj2%0A7dtbv46Li9PgwYOVnJyc5nknTZqk/fv3W9vPPPOMsmfPnuF98DTCagAAAAAAAADwsNatW6tUqVLW%0A9tGjR9WxY0cdOnTI5tikpCTNmzdPHTp0MGym2K5dO5UtW9bm+CZNmhhqV2/YsEG9evVSTEyM4bjE%0AxERNnDhRU6ZMsfaFhISoR48eLt03d/ExewIAAAAAAAAAcK/z8fHRRx99pLZt2+rcuXOSpP379+vx%0Axx9XlSpVVKZMGfn7++v06dPatGmT9Zhb6tWrp6FDh9o9t8Vi0YQJE/T8889bS4CsXbtW9erVU506%0AdVSgQAHFxsZq3bp1hvN6e3trwoQJCg0N9dC9dg5hNQAAAAAAAABkgfvvv1+zZs3Sq6++qsjISElS%0ASkqKtm3bpm3bttkdY7FY1KVLF/Xv31/e3t5pnrtQoUL68ssv1aVLF509e1aSFB8fr2XLltk93t/f%0AX2PHjlXt2rVdvFfuQxkQAAAAAAAAAC6zWCz37D93KlKkiBYsWKChQ4cqIiIizeN8fX3VqFEjfffd%0Adxo0aJB8fDJed1y8eHEtW7ZMHTt2VI4cOewe4+XlpXr16un7779Xs2bNMn0/PIGV1QAAAAAAAACQ%0Ahfz8/NSpUyd16tRJR44c0d69exUTE6PExESFhISoQIECqlSpkgICApw+d1BQkF5//XUNGDBA27dv%0A14kTJxQbG6ts2bIpIiJClSpVUq5cuTxwr1xHWA0AAAAAAAAAJilatKiKFi3q9vP6+fmpevXqql69%0AutvP7SmUAQEAAAAAAAAAmI6V1QAAAAAAAABc5ubSzvgPYmU1AAAAAAAAAMB0hNUAAAAAAAAAANMR%0AVgMAAAAAAAAATEfNagAAAAAAAAAu8/KiaDVcw8pqAAAAAAAAAIDpCKsBAAAAAAAAAKYjrAYAAAAA%0AAAAAmI6wGgAAAAAAAABgOjZYBAAAAAAAAOAyC/srwkWsrAYAAAAAAAAAmI6wGgAAAAAAAABgOsJq%0AAAAAAAAAAIDpqFkNAAAAAAAAwGUWilbDRaysBgAAAAAAAACYjrAaAAAAAAAAAGA6wmoAAAAAAAAA%0AgOmoWQ0AAAAAAADAZZSshqtYWQ0AAAAAAAAAMB1hNQAAAAAAAADAdITVAAAAAAAAAADTEVYDAAAA%0AAAAAAEzHBosAAAAAAAAAXGZhh0W4iJXVAAAAAAAAAADTEVYDAAAAAAAAAExHWA0AAAAAAAAAMB01%0AqwEAAAAAAAC4jJrVcBUrqwEAAAAAAAAApiOsBgAAAAAAAACYjrAaAAAAAAAAAGA6alYDAAAAAAAA%0AcBklq+EqVlYDAAAAAAAAAExHWA0AAAAAAAAAMB1hNQAAAAAAAADAdITVAAAAAAAAAADTscEiAAAA%0AAAAAAJdZ2GERLmJlNQAAAAAAAADAdITVAAAAAAAAAADTEVYDAAAAAAAAAExHzWoAAAAAAAAALqNk%0ANVzFymoAAAAAAAAAgOkIqwEAAAAAAAAApiOsBgAAAAAAAACYjprVAAAAAAAAAFxmoWg1XMTKagAA%0AAAAAAACA6QirAQAAAAAAAACmI6wGAAAAAAAAAJiOsBoAAAAAAAAAYDo2WAQAAAAAAADgMvZXhKtY%0AWQ0AAAAAAAAAMB1hNQAAAAAAAADAdITVAAAAAAAAAADTUbMaAAAAAAAAgMssFK2Gi1hZDQAAAAAA%0AAAAwHWE1AAAAAAAAAMB0hNUAAAAAAAAAANNRsxoAAAAAAACAyyhZDVexshoAAAAAAAAAYDrCagAA%0AAAAAAACA6QirAQAAAAAAAACmI6wGAAAAAAAAAJiODRYBAAAAAAAAuMzCDotwESurAQAAAAAAAACm%0AI6wGAAAAAAAAAJiOsBoAAAAAAAAAYDpqVgMAAAAAAABwGSWr4SrC6v+I6C/amT0FwCO8Ur0Qrn3n%0Acd1IMWcugKcU7vmt2VMAPKZEvmCtG9HI2m709godOHXJxBkB7rfv/SfNngLgEd4Wyd/n31ghPiFJ%0AyfwujntQNh/iMyCrUAYEAAAAAAAAAGA6wmoAAAAAAAAAgOn4HAMAAAAAAAAAl1koWg0XsbIaAAAA%0AAAAAAGA6wmoAAAAAAAAAgOkIqwEAAAAAAAAApiOsBgAAAAAAAACYjg0WAQAAAAAAALiM/RXhKlZW%0AAwAAAAAAAABMR1gNAAAAAAAAADAdYTUAAAAAAAAAwHTUrAYAAAAAAADgMgtFq+EiVlYDAAAAAAAA%0AAExHWA0AAAAAAAAAMB1hNQAAAAAAAADAdNSsBgAAAAAAAOAySlbDVaysBgAAAAAAAACYjrAaAAAA%0AAAAAAGA6wmoAAAAAAAAAgOkIqwEAAAAAAAAApmODRQAAAAAAAAAus7DDIlzEymoAAAAAAAAAgOkI%0AqwEAAAAAAAAApiOsBgAAAAAAAACYjprVAAAAAAAAAFxGzWq4ipXVAAAAAAAAAADTEVYDAAAAAAAA%0AAExHWA0AAAAAAAAAMB01qwEAAAAAAAC4jJLVcBUrqwEAAAAAAAAApiOsBgAAAAAAAACYjrAaAAAA%0AAAAAAGA6wmoAAAAAAAAAgOnYYBEAAAAAAACAyyzssAgXsbIaAAAAAAAAAGA6wmoAAAAAAAAAgOkI%0AqwEAAAAAAAAApqNmNQAAAAAAAACXUbIarmJlNQAAAAAAAADAdITVAAAAAAAAAADTEVYDAAAAAAAA%0AAExHzWoAAAAAAAAALrNQtBouIqwGAAAAAAAAgCyWkpKiDRs2aPXq1dq1a5fOnDmjK1euKCAgQGFh%0AYXrooYdUq1YtNW/eXH5+fg6ds2fPnlq9enWm5vP111+rSpUqmRrrLoTVAAAAAAAAAJCFdu/erddf%0Af12HDx+2uS0xMVGXLl3SsWPH9NNPP2nixIkaNmyYmjRpkuF5IyMjPTHdLEPNagAAAAAAAADIIosX%0AL1bbtm3tBtX2nD17Vq+88oomT56c7nGXLl1SdHS0O6ZoGlZWAwAAAAAAAEAW2L59u4YOHaqkpCRr%0AX8WKFdWxY0dVqlRJYWFhunLlivbu3at58+YZSnpMmjRJ+fPnV6tWreyeO/Wq6jlz5qhy5cqeuSMe%0AQlgNAAAAAAAAwGXsr5i+GzduaMSIEUpMTLT2vfTSS3rttdcMm1OGhoaqdu3aql27thYsWKDhw4cr%0AJSVFkjRmzBjVq1dPISEhNuf/888/rV9bLBaVKFHCc3fGQygDAgAAAAAAAAAetmHDBh04cMDarlu3%0ArgYMGGAIqlN79tln1blzZ2v70qVLmj9/vt1jb19ZXaBAAQUFBblh1lmLsBoAAAAAAAAAPOznn382%0AtHv16uXQuG7dusnb29vaXrdund3jbg+rS5YsmYkZmo+wGgAAAAAAAAA8bPfu3davQ0NDVbZsWYfG%0AhYaGqkiRItb20aNHbY5JSkoybNh4t4bV1KwGAAAAAAAA4DIvilanKzg4WOHh4Tp//rwiIiKcGuvv%0A72/9+tKlSza3Hz58WAkJCdY2YTUAAAAAAAAAwK65c+dKurkK+vLlyw6PS0pK0okTJ6ztsLAwm2Nu%0ALwEiEVYDAAAAAAAAADLg4+Oj0NBQh4//9ddfDeH2Aw88YHPM7WF1UFCQChQooMjISP3www/aunWr%0AoqKiFB8fr7CwMBUuXFh16tTRU0895dQ8sgJhNQAAAAAAAADcgVJSUvTJJ58Y+urWrWtz3J9//mn9%0AOjQ0VN27d9fatWttjjtz5ozOnDmjLVu2aMqUKerdu7c6derk9nlnFmE1AAAAAAAAAJdRstr9Zs+e%0ArZ07d1rb2bNn1+OPP25z3O0rq6OiohQVFZXhuS9fvqwxY8bozz//1OjRo+Xt7e2eSbuAsBoAAAAA%0AAAAA7jDbtm3TuHHjDH1du3a1qVl9+vRpXbhwwWZ8nTp11KZNG5UuXVphYWGKjY3V9u3bNXv2bG3f%0Avt163A8//KCwsDANHjzYI/fDGV5mTwAAAAAAAAAA8K+9e/eqR48eSkxMtPaVK1dOXbt2tTn29hIg%0AkhQQEKCJEydq2rRpqlevnvLmzSs/Pz/lyZNHzZo105w5czRo0CBZblsKP2PGDG3evNlzd8hBhNUA%0AAAAAAAAAcIfYvXu3XnzxRcOmiqGhofrwww/l5+dnc3yOHDnUokULVahQQblz59aYMWPUvHnzdK/x%0A4osvqnPnzoa+jz76yD13wAWUAQEAAAAAAACAO8DGjRvVp08fxcXFWfuyZ8+uTz/9VPnz57c7pkqV%0AKqpSpYrT1+rbt68WLlxoLSGyY8cORUdHKyIiIlNzdwdWVgMAAAAAAABwmcViuWf/ZYVvv/1W3bt3%0ANwTVQUFBmj59usqVK+f26wUEBKhJkyaGvk2bNrn9Os4grAYAAAAAAAAAk9y4cUMTJkzQsGHDDDWq%0Aw8LC9OWXX6pixYoeu3b58uUN7ZMnT3rsWo6gDAgAAAAAAAAAmCA+Pl4DBw7UypUrDf0RERH6/PPP%0A9cADD3j0+rly5TK0Y2NjPXq9jBBWAwAAAAAAAEAWi4mJ0UsvvaQ//vjD0F+mTBlNmzZN4eHhWT4n%0Aexs4ZiXCagAAAAAAAAAu88qa0s73hFOnTqlTp046duyYob9OnTqaOHGismfP7vC54uPj9c8//+j8%0A+fOyWCw2pT3Sc/78eUM7NDTU4bGeQFgNAAAAAAAAAFnkzJkzat++vaKiogz9bdu21RtvvCFvb2+H%0Az3XlyhVVrlzZ2o6IiNCaNWscHr93715Du3Tp0g6P9QQ2WAQAAAAAAACALBAfH6+uXbvaBNWvvfaa%0A3nrrLaeCakkKCgpSRESEtR0dHa0jR444NDYxMVGrV6+2tn19fQ3BtxkIqwEAAAAAAAAgC7z99ts6%0AePCgtW2xWDRixAh169Yt0+esU6eOoT179myHxs2fP19nzpyxtps2barg4OBMz8MdCKsBAAAAAAAA%0AuMxisdyz/9xhzZo1+u677wx9/fv313PPPefSeVu3bm2Y4/z587Vly5Z0x+zevVvjx4+3tn19fV0K%0AzN2FsBoAAAAAAAAAPOzDDz80tGvXru2WgLhkyZJ65plnrO2kpCR1795dixYtUkpKiuHYlJQUffvt%0At+rUqZOuXbtm7e/Ro4eKFy/u8lxcxQaLAAAAAAAAAOBBGzduVGRkpKFv/fr1KlGiRKbOd+DAAUP7%0A9ddf14EDB7Rnzx5JUlxcnAYNGqQpU6aoWrVqCgkJ0blz57Rp0yadOnXKMLZVq1bq2bNnpubhboTV%0AAAAAAAAAAOBBv/zyi0fPHxgYqM8//1yDBw/W2rVrrf3Hjh3TsWPH7I7x8vJShw4dNHjwYLeVOnEV%0AYTUAAAAAAAAAeFBUVJTHr5EzZ05NnTpVS5Ys0fTp07Vv3z67x/n6+qpGjRrq3bu3ypUr5/F5OYOw%0AGgAAAAAAAIDL7pDFuXekadOmZdm1mjdvrubNm+v06dPauXOnzp07p7i4OIWGhuq+++5T5cqVFRwc%0AnGXzcQZhNQAAAAAAAADcY/LmzaumTZuaPQ2neJk9AQAAAAAAAAAACKsBAAAAAAAAAKajDAgAAAAA%0AAAAAl1lE0Wq4hpXVAAAAAAAAAADTEVYDAAAAAAAAAExHWA0AAAAAAAAAMB01qwEAAAAAAAC4zIuS%0A1XARK6sBAAAAAAAAAKYjrAYAAAAAAAAAmI6wGgAAAAAAAABgOsJqAAAAAAAAAIDp2GARAAAAAPB/%0A7N13mJTV+T/gZ3bZpZddRJBiwWDFXmKLwRKjotFYotgrBkX9WRLrN5HYYowtGiyowaiR2GKvsYIa%0AKxKUoqACKr0vdcv8/iCODCDsMrv7zsJ9X9de13veOeedZxPQ9bNnngMAOUulnLBIbuysBgAAAAAg%0AccJqAAAAAAASJ6wGAAAAACBxelYDAAAAADnTsppc2VkNAAAAAEDihNUAAAAAACROWA0AAAAAQOL0%0ArAYAAAAAclagaTU5srMaAAAAAIDECasBAAAAAEhcIm1ATjjhhHp/z1QqFffdd1+9vy8AAAAAAKuW%0ASFj93nvvRaoee9ik0+l6fT8AAAAAAGrGAYsAAAAAQM7sFSVXiYTVHTt2TOJtAQAAAADIU4mE1a++%0A+moSbwsAAAAAQJ4qSLoAAAAAAADQsxoAAAAAyFlK02pyZGc1AAAAAACJa1A7q2fMmBEffvhhfPzx%0AxzF16tSYPXt2LFq0KAYOHJiZ8+CDD8YOO+wQm222WXKFAgAAAABQIw0irB49enTcdddd8eKLL0Zl%0AZWXmfjqdXu7jBbfddlvMmjUr9tlnn7jssstivfXWq+9yAQAAAACoobwPqwcOHBg33HBDVFRURDqd%0Ajogl/W++u17awoULY+bMmZFKpeKVV16Jjz76KO64447Yeuut67tsAAAAAFiraFlNrvK6Z/VNN90U%0A1113XZSXl2fdX9GO6oiIb7/9Nms8Y8aM6N27d0yYMKFO6wQAAAAAIDd5G1Y/99xzceedd0bEkp3U%0AhYWF0bNnz7jxxhvjmWeeWeHO6o4dO8ZvfvObaNWqVSbQnjVrVlxxxRX1XD0AAAAAADWRl21AFi1a%0AFH/6058y4/bt28edd94Zm2666UrXNWnSJE499dQ49NBD46yzzoqPP/44IiLefvvtGD58eGy11VZ1%0AWTYAAAAAAKspL3dWP/fcczFp0qSIiGjcuHHce++9qwyql9a2bdu46667om3btpl7zz77bK3XCQAA%0AAABA7cjLsPr111+PiCXtP44//vjo2rVrjZ/RqlWrOPHEEzPj73ZZAwAAAAC1ryCVWmO/qB95GVaP%0AHDkyc33ggQeu9nN69OgREUsOZBw/fnyuZQEAAAAAUEfyMqyeNm1a5nrDDTdc7ed06dIlcz137txc%0ASgIAAAAAoA7lZVidTqcz16kcttlXVlZmrouLi3OqCQAAAACAupOXYXVpaWnm+quvvlrt53zxxRcR%0AsSTwLikpybUsAAAAAOAHpNbgL+pHXobVG220Ueb63//+92o/59lnn81cb7zxxjnVBAAAAABA3cnL%0AsHrPPfeMiCXtQO67776YOHFijZ8xduzY+Oc//5kZ77rrrrVWHwAAAAAAtSsvw+oDDzwwmjZtGqlU%0AKubOnRtnnHFGTJ48udrrx40bF3369ImFCxdGxJJ+1QcccEBdlQsAAAAAQI7yMqxeZ5114sQTT4x0%0AOh2pVCo+++yz+MUvfhF33333SkPryZMnx2233RaHH354TJgwISKW9Ks+8sgjo3379vVVPgAAAACs%0AdVKp1Br7Rf1olHQBP6Rv377x0UcfxXvvvRepVCpmz54dN9xwQ9xwww3RqlWrrLm9e/eO8ePHx7hx%0A4yIiMiF3RMSmm24aF154Yb3XDwAAAABA9eXlzuqIiEaNGsVtt90WO++8cyZ8TqfTkU6nY/bs2Zkw%0AOp1Ox+DBg+Orr76KdDodEZGZ261bt7j99tujSZMmSX4rAAAAAACsQt6G1RERrVq1ioEDB8a5554b%0ALVu2zNz/Lqheehv+0uF1o0aNolevXvHII4/EeuutV/+FAwAAAABQI3nbBuQ7BQUF0adPnzjxxBPj%0AySefjHfeeSc++uijmD59emYndURE8+bNY+utt44f//jHcdhhh8W6666bYNUAAAAAANRE3ofV32nW%0ArFn06tUrevXqFRERVVVVMXv27KioqIjWrVtHcXFxwhUCAAAAwNqrwDmE5KjBhNXLKigoiJKSkqTL%0AAAAAAACgFuR1z2oAAAAAANYODWpndUVFRXzyyScxbNiwmD59esyaNSuaNGkSrVu3jvXWWy+22267%0A2GijjZIuEwAAAACAGmoQYfUXX3wR999/fzz11FMxf/78lc5dd91147jjjoujjz46WrZsWU8VAgAA%0AAMDaLZXStJrc5HUbkKqqqrj11lvjkEMOiUGDBsW8efMinU5HOp1ebu539ydPnhw33nhjHHDAAfHO%0AO+8kUDUAAAAAADWVt2F1Op2O3/72t9G/f/8oLy+PiOzfznwXTi8bXqdSqUin0zFt2rQ49dRT48kn%0An6z32gEAAAAAqJm8bQMyYMCAeOaZZyKVSmUC6Hbt2sUBBxwQW221VXTp0iVatmwZVVVVMXfu3Pjy%0Ayy9j6NCh8cILL0RZWVmkUqmoqqqKyy67LDp27Bg77bRT0t8SAAAAAAA/IC/D6mnTpsUdd9yR2Und%0AqFGjOO+88+Kkk06KgoIVbwbffvvt4/DDD4/LLrssbrzxxnjggQcilUpFRUVF/P73v4+nnnoqGjXK%0Ay28XAAAAABo8LavJVV62AXnmmWdi/vz5kU6nI5VKxc033xynnHLKDwbVS2vatGlcdtllcfHFF2fa%0Ag3z55Zfx3HPP1XXZAAAAAACsprwMq1999dWIWNJ/+vDDD4999tmnxs848cQTo0ePHpnxiy++WFvl%0AAQAAAABQy/IyrB43blzm+le/+tVqP+ekk07KXI8cOTKXkgAAAAAAqEN5GVbPmDEjc92tW7fVfk73%0A7t0jIiKdTsf06dNzrgsAAAAAgLqRlycOtmnTJqZOnRoREYsXL44mTZqs1nO+O6AxlUpF8+bNa60+%0AAAAAACBbygmL5Cgvd1YvvZt62LBhq/2csWPHZq67dOmSU00AAAAAANSdvAyrDzjggMz1wIEDV/s5%0AgwYNylzvv//+uZQEAAAAAEAdysuw+tBDD40f/ehHkU6n4+23347bb7+9xs94+eWX41//+lekUqlY%0Ad91144gjjqiDSgEAAAAAqA15GVYXFRXFjTfeGG3atIl0Oh1/+ctf4vLLL4/Zs2evcm1VVVXce++9%0Acd5550U6nY7GjRvHn/70p2jZsmU9VA4AAAAAa6eC1Jr7Rf1I5IDF2267rVrzdt5553jppZcinU7H%0AY489Fs8880zss88+sf3228cGG2wQLVu2jHQ6HQsWLIhvv/02Ro4cGa+++mpMnDgx0ul0NGrUKM45%0A55woKiqKjz76KLbffvs6/s4AAAAAAFgdiYXVNTkdNJVKRTqdjoULF8Zzzz0Xzz333A/OTafTmTWV%0AlZVx/fXXZ8YjRozIrXAAAAAAAOpEImF1TXwXai8bbn8XSq9q3ormAgAAAACQXxILq2s7QBZIAwAA%0AAEByatJJAVYkkbD6lVdeSeJtAQAAAADIU4mE1Z06dUribQEAAAAAyFMFSRcAAAAAAADCagAAAAAA%0AErfWhNXTp09PugQAAAAAWGOl1uAv6kciPatXx8KFC2P27NlRUVERVVVVK5yTTqejsrIyysvLY+HC%0AhVFWVhYTJkyI//znP/Haa6/Fxx9/XL9FAwAAAABQLXkdVs+fPz8GDBgQzz77bEyYMGG1n5NOpyOV%0A8jsQAAAAAIB8lbdh9dSpU6NXr17xzTffRDqdTrocAAAAAADqUN6G1b/97W/j66+/jojI7Ir+LrRe%0Aepf00kH2inZPf/f6jjvuWGe1AgAAAMDarkBnA3KUl2H1xx9/HO+8805WSN25c+fYYostonnz5vHq%0Aq6/G7Nmzo1GjRnHwwQdHZWVllJWVxVdffRVffPFFRHwfXO+zzz5x5ZVXRmlpaWLfDwAAAAAAK5eX%0AYfWzzz4bEd/3mv7d734XxxxzTOb1Sy65JP71r39FZWVlnHTSSbHppptmXhszZkxccsklMXz48IiI%0AeP311+OLL74QVgMAAAAA5LGCpAtYkWHDhkXEkt3R++23X1ZQHRGx0047Za6HDBmS9dqPfvSjGDRo%0AUOy+++4REVFZWRn9+vWr44oBAAAAAMhFXobV33zzTeb6sMMOW+717t27Z66HDh263OuFhYVx/fXX%0AR+vWrSNiyW7rN998sw4qBQAAAAAiIlKpNfeL+pGXYfWcOXMy10sH09/ZaKONorCwMCIiRowYscJn%0AlJaWxi9+8YvMWFgNAAAAAJC/8jKsTqfTmes2bdos93pRUVF07Ngx0ul0TJw4MebPn7/C5xxwwAGZ%0A65EjR9Z6nQAAAAAA1I68DKuXDqgrKytXOKdz586Z6y+//HKFc7p06ZK5njBhQu0UBwAAAABArcv7%0AsHrq1KkrnLN0WP3FF1+scE5paWlELNmpPXfu3NorEAAAAACAWpWXYfWmm26auV7RAYoREeuvv37m%0A+of6Vs+ePTtzXV5eXkvVAQAAAADLSqVSa+wX9SMvw+qddtopc33vvfdGRUXFcnO6deuWuX7rrbdW%0A+JwPP/wwc92qVatarBAAAAAAgNrUKOkCVmSvvfaKq6++OioqKmLkyJHRp0+fuOqqq6J9+/aZOdtu%0Au200atQoKisr4/PPP49nnnkmDjrooMzrCxcujP79+0fEkt/qbLjhhvX9bQB1JJ1Ox2v/GRnPDx4e%0AH37yVUyaOjtmly2I5k2Lo7RNi9h2s/Wjx483i1/+bPtoXFyUdLkAAAAAVENehtXt27ePQw89NB55%0A5JFIpVIxZMiQ2HfffWP//feP66+/PiKW9LXeddddY/DgwRERcfHFF8eoUaNi5513jpkzZ8bAgQNj%0A1KhRmWfusssuiXwvQO368NOv4v9d/Y8Y/eWk5V6bNXdBzJq7IL6YMDUef/nDuOaOZ+Lq8w6Lg/fe%0ALoFKAdYehQWp6Ll959hvm46xzQal0bZl4ygsSMXUOQtj+PiZ8cLH38SzH34dFVXpGj97h65t48Dt%0AOscOG7eNTiXNolWzolhcURUz5y2KEV/PjiGjJse/3h0f8xYt/0k8AOpGRUVlPPPax/HS4OExbNSE%0AmDpjblRWVUW70pax1aZd4oCfbh0H771dFDUqTLpUABqYVDqdrvl/NdSDmTNnxtFHHx3jxo2LVCoV%0A6XQ6ttxyy3jssccyc4YOHRq9evXKvL50/5jvxul0Oho3bhwvvvhidOjQIYlvJS/MXViVdAmQs8de%0A/CDOvvKBqKis2Z/n35x2QPzm1APqqCqoe93OeTzpEuAHbd+1bdx4wk6x4botVjpv/LSyOP++9+OD%0AsdOz7m+6Xqt4o99+mfFPf/9SjJ44JzZat0Vcf/yOsePG66yyhlnzFscNT38a9785dvW+Cahjn950%0AaNIlQK35YPiXce5VD8a4b6atdN7667WNmy8/Nnbepms9VQZ1p23zvNzrmZfOePTTpEuoM3cesWXS%0AJawV8rJndURESUlJ3HvvvbHttttmgucuXbpkzdluu+2id+/eWUF1Op1eLri+8MIL1+qgGtYE7w77%0AIs656sGsoHrH7hvGPVefHGNfvCrmvHdLfP3aH+OfN/069t9zq6y119/9fAx69t36LhlgjffzbTvG%0AP8/76SqD6oiI9ddpEYP+30/juD1XHVrs0q1dPHPxvtUKqiMi2jQvjiuP3i6uO26Has0HYPU898aw%0AOKLvrasMqiMixk+cHkeec1vc9/iQeqgMgDVFXv9qqFOnTjFo0KB49tln49lnn40f/ehHy805//zz%0Ao2XLlnHrrbfG4sWLM/fT6XQ0bdo0LrjggjjuuOPqs+waGzduXPTs2TPKy8ujb9++cfbZZyddEuSV%0AqqqquOjPD0d5RWXm3tnH7xuX9zk4CgtS0bzxkt+7tW3TIvbZdYvYa5ct4sGn3onz/zgovvvwyP/d%0A8nj8fI/uUdK6eSLfA8CaZvNOreMvJ/84igq/3/vwyvCJcfcrn8Xw8TOjvKIqurZvGUfuumGc8NON%0Ao1FhQTQqLIgrjtw2xkycG//5fOoKn9uxtFnccsqPo3mT739M/ezb2XHXvz+Ldz6bGlNmL4imxY1i%0A886t44hdNozDfrxBFBYs2aRw1G4bxcSZC+LmZ0fU7TcPsBYa8fk30feKv2dtHtl3ty3ighP3ie23%0AWD+KixrFh6O+jYeefTcGPj4kKiurorKyKn53y+PRbcP2sdv23RKsHoCGIm/bgNTUjBkz4vnnn48v%0Av/wyIiI23njj2G+//aJt27YJV7ZylZWVccIJJ8QHH3wQEVFnYbU2IDRkr7wzInqdf0dmvN/uW8YD%0Afz4jIiIKUpEJqyMi5i2qiu9aol5x6xPR/x+vZl67/MyD45zjf1Y/RUMt0gaEfPSv3+wV2230/c9Z%0ANz874gdD4r27rxd3nbFrNPpfsP319HnR4/cvREVVerk2IG+MmBo/3qTd9+/z3rj47f0fRHnlin9k%0A7bFFh7jzjF2jcdGSvqjllVWx35UvxZdTynL+HqG2aAPCmuDg3jfF0BHjMuPzTv55/Pa0A6JNs+9/%0AuThrfkVUpiP+/danceql90Tl/4Ltzh1KYvCgy/WwpsHSBqT6tAEhV3nbBqSmSktL49hjj43LL788%0ALr/88ujVq1feB9UREX/4wx8yQTWwYk+/+nHW+MJq9p8+54SfReFSO/7+/baddgC1YaeN18kKqoeM%0AmrzS3cyvfjIx/v7G9/2kO7dtHvtu3XG5eVXpyAqqPxk/M37z9x8OqiMiXh8xKa567L+ZcVFhQZy6%0At917ALXp3WFjs4LqPXbYJC5Yyc/k++6+ZZx02B6Z8deTZsZLQz6p0xqB/FCQSq2xX9SPNSasboiu%0AvfbaGDRoUNJlQN778NOvMtdt2zSPbTdfv1rrSls3jx+tv25mPGbclNouDWCtdMhO2eeI/PWFUatc%0A8/A7X2WN99y8/XJzqpbJpP/64qioWPbmCjw4eGxMn7soM96r+3qrXANA9T3x8odZ47NP2HeVa47q%0AuUvW+M33Vv3vCgAQViegrKwszjnnnBg4cGDSpUCD0Lpls2i/TqsoKEhFl/Vq9omJxsXff1xrTtn8%0A2i4NYK207YalmevZ8xf/YP/ppX05eW7WuMs6y58hsHQuXVmVjsEjJ1ernqp0xLBxMzLjTqXNonGR%0AH3MBasvQEeMz161bNI1dt1v+PKllde3SLms8/tvptV4XAGseTXfq2ciRI+Pcc8+NcePGrXoyEBER%0Az9z5/yIioqKiMubMW1jtdRUVlfHVN9//UNy2TYvaLg1grXTwda9E13VbxuadW0fzxo2iOiegfNdT%0A+js/tGTq7IXRpkVxzJlfHmULK6pd06Lyyqxxq6bFMbW8+v/OAOCHPXf3+fHFhKkxYsw3UTZ/URQU%0ArPoXggsXlWeNUz5CD0A1JBJWb7755vX+nqlUKkaMSK5f7YwZM+K2226Lf/7zn1FR8f1/eJWWlsaM%0AGTNWshL4TqNGhVHaevmdeD/kjfdHx5yyBZnxjzZY/iPnANRcOh0xdvLcGLvMbumV6b5+SdZ43NTl%0AD0AsLow47i9vxmeT5kRJ8+Ia1dS1fcvMdVVVOmaWLVrJbABqoqCgIH60Qfsa/Tz9yWdfZ4037LRO%0AbZcFwBookbA6XZ3tN2uQt956K84999yYOzf7P+h23nnnuOiii+Lwww9PqDJYc6XT6bjh3hey7v18%0Aj+4JVQNA7303yRq/POzbH5ybTkfMKFtc7Wdv3KFlbNqxdWY8ftq8avW6BqDu3PHQq1nj/X7iZ3FY%0AG/gQBblKrA1IKpVaa0Lrzz//PCuobtq0aZx77rlx4oknxrff/vB/qAGr755H34wPPvkqM27RrHEc%0Att8OyRUEsJZq3KggfnfkNtFjyw6Ze++PmRZvVrMfdXWce0D2p/ZeGT6x1p4NQM0sXFQeV/zlX/H6%0Au98fqLjTVhtFjx/X/yesAWh4Egmrf/nLXybxtolLpVLRs2fPOO+886Jz585JlwNrrHeGjonf/+WJ%0ArHt9j9s31ilpueIFANSaglREcaPC2KBd8/jpFh3ihJ9uHJ3bft/CacK0edFnwDu19n77bLVe/GKn%0A9TPjisqqeOitL2rt+QCsXGVlVSxaXBFffD01nnr90/jb44Pj60kzM693Wa807rr6lAQrBKAhSSSs%0Avvbaa5N428QUFRXFwQcfHKecckpsscUWSZcDa7ShI8fH8b8dEOUV3x+0tf0WG0Tf4/ZJsCqAtcf9%0AZ+8Zu2+27gpf+/fwb+P/Bg2NaXNrp5/0xu1bxk0n7pR179H/jIsxk6rfSxuA3Bx05m3x+nufrfC1%0AfXfbMq654IhoV2rTCADVk1gbkLXJscceG8cee2zSZcAa773hX8WR5/bPOlSxbZvmcffVJ0dxkX/c%0AAdSHjqVNV3h/zoLy+HTCrKitNoad2zaLv5/9k2jV7PuDGMdPK4trHv9vLb0DANUxYeLMFd5v2bxJ%0AbLlJp1hLun8C/5PStJocFSRdAEBt+Pc7I+PAM/4Ss+bMz9xr0axx/OOGX0fnDqUJVgawdlmvTbMV%0A3m/VtCjOPXCLeL3fAXHugbn1Ld2gXfMY9P9+Gp1Kv3+vhYsro8+A/8ScBeU5PRuA6kun0/HNlFkr%0AfG3uvIVxy8CXYo+jr4ob731hrTmzCoDc2Gq4lkilotZ2MkE+SaUi7nvinTj76kFZrT9aNm8SD9/c%0AJ3bYcoMEq4Pasel6rZIuAaqlsCAV/R75OL6cPDfmLCiPlk2LYvNOrePgHbvEDhuvExERxY0K4ryD%0Atoyu67aM/i+Oig3bNc96xrLjZW3coWVc3Wv7KGnROHOvorIqrnl8WFRUVPn7Ql4q9IM4a6jKyqp4%0A5Kbe0b1bp2jbunmMmzInPvjkq/jbY0PizfdHR0REeUVl3HjvCzFr9ry4+vzDE64YgHyXSvv1ZqK+%0A/vrr2Gef73vp9u3bN84+++wEK4KGo6qqKv7v1qfixoH/zrrfrqRFPHHbmbH9Fuv/wEoA6ltF1ZKv%0ApRUVRBTW4HN+lVUR5VXL36/pcwCoe7cPeiPOv+6RrHtP3nZm7Le7c5xgTXbWv0YmXUKd+esvc/t0%0AINVjZzXQIM1fsDhOvvy+eOrVYVn3N+jYNp7665mxyYbtE6oMgBVpVBCRTkdULrVNojIdUVjN9SsK%0AuyME1QD5qs/RP42vJ8/M2lhyw8CXhdWwhvNjWc2k0+kYPHhwvPLKK/Hxxx/H5MmTo6ysLJo2bRql%0ApaXRvXv32GOPPaJnz55RXFy86gcuZcqUKfHII4/E22+/HWPHjo2ysrJo06ZNtG/fPnbbbbc49NBD%0AY+ONN66j72z12VmdMDuroeamzpgbh559e3w0YnzW/e027xKP/6VPdFjHR8AB8lE6HbGoMvte48Il%0ALZ1WtqaiKjvk/k5xYUSB9goAeats/qJYf5+LY8HCJecJFBYWxOTB10fzpo1XsRJoqM5eg3dW31rL%0AO6uHDRsWl156aYwZM2aVc9ddd9247LLLYv/996/WswcOHBg33XRTLFy48AfnpFKpOOGEE+LCCy+s%0AcRBel+ysXkuULarSs5o1wjeTZ8Yv+94WX0yYmnX/gJ9sGX//4ylR0Kgo5i1awdY7aMAOvObfq54E%0ADcQfj90htuvaNjO+fNDQuLrXdpnxibe9FV9NnRcREY2LCuPyw7eOnbu1y3rGxJnz4/KHPoqvp88P%0AaAievGjvpEuAOlGQimjV9PtYYc6CiqjK+uViYezYfaMY/MFnEbGkx/XHn02KLbt1qt9CIUdtmonP%0AqF1PP/10XHzxxVFRUVGt+VOmTIlzzz03zj777Ojbt+9K51599dXx97//fZXPTKfTcd9998WIESPi%0A3nvvzZvA2t+2tUQ6HWELPQ3dpKmz4xdn/iXGfTM96/4Zv/pJ3PDbI6OwsCDmLapa5gdkaPhGT5yT%0AdAmwQgWpiKLCgli0ov4cP2D89HlZYfX0uYuzXv9q6rwYPXFOtGzSKO7r+5PYfqm5EREffzkjTrvj%0ArZg2d1FuxUM9WtEnA6AhqqysivKKymjSuGiFr1ell//zXtqmRdZ43sLF/k4Aa7UPP/wwLrnkkqyg%0AervttosTTzwxtt9++ygtLY2ysrIYPnx4DBo0KF555ZXMvFtvvTU6duwYhx122Aqf/fDDD2cF1U2b%0ANo0zzjgjDjzwwFhvvfVi2rRp8e9//zv69+8fM2fOjIiI999/P/r16xdXX311HX3HNaOVDNAgzF+4%0AOI467/blgurfnXlw3HzJUVGoYSlAvdi4fct48Jw9480/7B+j/3JYnHNgzXqPtmmWvWNj9vzFy81p%0A3rhR3H/OnssF1S98/E0cdfPrgmqAejRm3OQ46ty/xm5HXhkb731h3DzwxRqtnzUn+1Mwy4bXAGuT%0Aqqqq6NevX5SXl2funX766fHQQw/FAQccEO3bt4+ioqIoKSmJPffcM/r37x9XXXVVpJbqm3fttdfG%0ArFmzlnv2jBkz4rrrrsuMW7ZsGYMGDYo+ffrEBhtsEMXFxdGxY8c44YQT4sknn4wNNtggM/fRRx+N%0Ajz76qG6+6RqS7gANwqU3PBojx36bGadSqbj+t0fFOSf8LMGqANY+s+Ytjt03WzfWX6dFFBUWxL5b%0Ar1fttY0KUrHdRqWZcdnC8pgyO7uPXioibu+9a2y7YWnW/fteHxN9BrwTi8q1egKoT21aNYu3Pvw8%0Axk+cHhWVVfHykE+qvba8ojKGjvgqM27etHF0al9SB1UC+SKVSq2xX7Vh8ODBMXr06Mx4r732igsv%0AvHClzz/yyCPj5JNPzoznzJkTDz/88HLz7r333igrK8uM+/XrF5ttttkKn9m+ffu48847o0mTJpl7%0AN998c02+lTojrAby3ouDh8c/nvlP1r3Lfn1QnPjL3ROqCGDtNb1sUYz8elZmvGnH1rH7putWa+0x%0AP+karZbaWf36p5OiYpneTb1+0jX23Lx91r3bXhgZv3/443AsOED9W6ekZWy+ccfMePSXk2Lw+6NX%0AsuJ7Dzz5dswp+/6XknvtsnkUF+lGCqy9Xnwx+9MpZ511VrXW9e7dOwoLCzPjN954I+v1ioqKePzx%0AxzPjrl27xoEHHrjSZ2600UZx1FFHZcbvvvtujB8/vlr11CVhNZD3/jjguazxPrtuYUc1QIIeHPxF%0A1vgPR20brZquuH/pd7bZoCQuPnSrzLiqKh13vvxZ1pyqdMRxe3Zd5r3Gxp+f+jTHigHIxfGH7pY1%0Avvymx2L23JUfcjt0xLi45vanM+NUKhV9jnXYKLB2GzZsWOa6pKQkttpqq5XM/l5JSUlstNFGmfGX%0AX36Z9frQoUNj+vTv26b27NmzWrvBDzrooKzxCy+8UK166pJfaQJ57bV3R8ann3+Tde+Vd0bEurue%0As1rPm/LOX2qjLIC12kNvfRm99tgotuyy5KPcG3doFf84d88477734/NlDgQtLEjFUbttGJcfvk00%0Aa/z9j573vTEmho+fGZuu1ypzr6IqorDg+70UIybMit//8+O6/WYAWKVjDt41HnzqnczP5WPHT4mj%0Azu0ft/3fsfHj7l2y5lZUVMagZ/4T/W57MhYs/P5cgpMO3yO22Wz9eq0bIN+0atUq2rVrF9OnT49O%0AnTrVaG3jxo0z13PmZP/M/c4772SNd9lll2o9s3v37tGiRYtM+5A333wzevfuXaO6apuwGshr/357%0ARNIlALCMyqp09Bnwn3jk/B7Rvk3TiIjovn5JvHjZz+L9sdNi+PiZsai8KjqUNI09Nl03M+c7Lw/7%0ANq58dFjWvar0kq+lbdGlTYy57fDVqnGPy5+Lr2esfNcfANXTqFFh3HnVyXH4mX+JydOXBCSffPZ1%0A7HXCn2L37TaO7TbvEk0aF8WX386Iwe9/lpnznf326B5XnP3LJEoH6llB7bR2XmM99NBDEbGkbcfc%0AuXOrva6ioiKrRUdpafb5Lkv3wU6lUrH55ptX67kFBQWxySabZA5X/PTTTyOdTtdaj+7V0SDD6rFj%0Ax8aUKVNi9uzZsXDhwjj00EMzr02ePDnat2//w4uBBuWrr6clXQIAKzB+2rw4+uY34q+n7hJbdGkT%0AEREFBan4cbd28eNu7Va4pqoqHXe98llc/+QnywXTy44ByC8bdlonHrm1b/z6dwNjxJglB5+n0+kY%0A8tGYGPLRmBWuSaVScUavveLi3j2jsFAXUoDvNGrUKEpKqn/g7FtvvZUVbnftmt06b+zYsZnrdu3a%0ARfPmzav97PXXXz8TVs+fPz+mTJmSaLbaYMLqIUOGxD/+8Y/44IMPlvvNw9Jh9THHHBOtW7eOs846%0AK/bZZ596rhKobQ/ecMZKXy9IRTRv/P0PvvMWVQk8AOrJl1PK4tDrX43jftI1Tt6rW3RZZ8U/FC8q%0Ar4xXP5kYt70wKj6dMGuFcxyeCJD/uq6/bjx91/lx/xND4p5H3owJE2escF5xUWHss9uWcc4JP4ut%0ANu2ywjkAVE86nY7bb789695ee+2VNZ4yZUrmuqZBc7t22RtNJk2aJKxema+//jouuOCC+O9//xsR%0AS/4PWtrS29LT6XRMnjw5vv322+jbt28ceOCBcfXVV0eTJk3qtWYAgLXF4oqquPe1MXHva2Ni4w4t%0AY5sNSqK0ReMoblQQM8sWx4Tp8+KDsdNjYXnlSp9TVBhRFBE//f1LMXqZvtcA5I/GxY3itF/1iNN+%0A1SPGjpsUn4/9JqbOLIvy8opo0qxpdF6vbey01UbRtElx0qUCrBEeeOCBGDp0aGbcvHnzOPjggzPj%0ARYsWxbx58zLj1q1b1+j5rVq1yhrPmjVr9QqtJXkdVg8dOjTOOOOMmDt37nL9UlKp1HLB9ZQpU6Ki%0AoiLz2nPPPRezZs2Ku+66KwoLC+u7fACAtcrYSXNj7KTq994DoGHbZMMOsfMWnTPjWfMrotInZWCt%0Apmd17Xr//ffjuuuuy7p32mmnZfWsXjqojogatQCJiGjWrFnWeNnn1be8bRo1YcKEOPPMM7NOt2zS%0ApEnsscceceqppy4XVEcs2VndrVu3TLCdTqfj7bffXm6rPAAAAABAvho+fHj06dMnysvLM/e23nrr%0AOO2007LmLf16RERRUVGN3qdRo+y9zBUVFTWstHbl7c7qfv36xcyZMzO7qU877bQ444wzomXLlhER%0Acc899yy3pkOHDvH000/HI488EldffXUsWrQo0ul0DBgwII455pjlTsrMB507d846sRMAAAAAWHsN%0AGzYsTj/99Kxz+0pKSuKWW26J4uLsNkuVldnt9pbuTFEdBQXZe5mrqqpqWG3tysud1R988EEMGTIk%0A8z/upZdeGhdeeGEmqF6VI488Mu64444oKCiIVCoVixcvjqeeeqouSwYAAAAAyMmQIUPipJNOitmz%0AZ2fuNW/ePO66667o2LHjcvOXbX1c07B52Z3Uy4bh9S0vw+qXXnopc7377rvH8ccfX+Nn7LLLLrH/%0A/vtn2oX85z//qbX6AAAAAABq06OPPhq//vWvY/78+Zl7LVq0iHvuuSe23nrrFa5p2rRp1njRokU1%0Aes9l5ycdVudlG5D33nsvc33ssceu9nOOPvroePbZZyMi4rPPPsu5LgAAAABgxWragoIlqqqq4oYb%0Aboi77747635paWkMGDAgunfv/oNrW7ZsGYWFhZl2IGVlZTV672UPVGzTpk2N1te2vAyrp0yZkrne%0AZpttVvs5Xbt2jYglBy/OnDkz57oAAAAAAGrLggUL4je/+U28/PLLWfc7deoUd999dybf/CGpVCpK%0AS0tj6tSpERExY8aMGr3/tGnTssZt27at0fralpdtQObMmZO5btWq1Wo/Z+ke18s2GwcAAAAASMqM%0AGTPiuOOOWy6o3nLLLeOf//znKoPq73Tp0iVzPXHixBrVMGnSpMx1YWHhCvti16e8DKuX3m4+ffr0%0A1X7O5MmTI2LJbxhat26da1kAAAAAADmbOHFi9OrVKz755JOs+z169Ij7778/2rVrV+1ndevWLXM9%0Ad+7czC7r6vjiiy8y1126dInGjRtXe21dyMuwun379pnrpftX19Rbb72Vue7QoUNONQEAAAAAP6wg%0AteZ+1abJkyfH8ccfH1999VXW/WOOOSb69+8fzZs3r9Hzlm2jPGzYsGqtmzFjRowbNy4z3nbbbWv0%0AvnUhL8PqH//4x5nre++9N9LpdI2fUV5eHn/7298y45122qlWagMAAAAAWB0LFiyI0047LSZMmJB1%0A/4ILLojf//73UVhYWONn7rHHHlnj119/vVrrlp23++671/i9a1tehtX77bdf5nrUqFHxxz/+scbP%0A+N3vfpf1m4G99967VmoDAAAAAFgdV155ZXz22WeZcSqVin79+kXv3r1X+5nt27ePHXbYITN+9tln%0AV9lauaqqKu6///7MuHnz5rHPPvusdg21JS/D6m233Tb22GOPSKfTkU6n4+9//3ucd955mR7UKzN+%0A/Pjo3bt3PPHEE5FKpSKVSsX2228fO+64Yz1UDgAAAACwvFdffTUee+yxrHvnn39+HH300Tk/+/jj%0Aj89cz58/Py666KKorKz8wfm33nprjBgxIjM+4ogjatx+pC40SrqAH3L55ZfHUUcdFXPmzIl0Oh0v%0AvPBCvPzyy7HjjjvG5ptvnjX3+eefjwkTJsQ777wT77//flRWVmZahzRp0iQuu+yyJL4FAAAAAFhr%0ApGq5t/Oa5pZbbska77nnnjntqF7a/vvvH9tss02mX/XgwYPjrLPOimuuuSZKS0sz88rLy+PWW2+N%0AO++8M3OvTZs20adPn1qpI1d5G1ZvuOGGccstt0SfPn1i4cKFERFRUVER7777brz77ruZeel0Os4/%0A//yscep/fzMKCwvjmmuuiS222KJ+iwcAAAAA+J8hQ4bEqFGjsu69+eabsemmm67W80aPHp01TqVS%0Acf3110evXr0yLUBee+212HvvvaNHjx7RuXPnmDlzZrzxxhsxderUzLrCwsK4/vrro6SkZLXqqG15%0A2QbkO7vssks8/PDDsdFGG2WF0BGRafGRSqWyDmD8bty2bdu455574sADD0yidAAAAACAiKj+oYe5%0A2GCDDeK+++6LddddN3NvwYIF8fzzz8eAAQPi0UcfzQqqGzduHH/+859jzz33rPPaqiuvw+qIiG7d%0AusXTTz8d1113XWy11VaZMHrpr4jIXK+//vrx29/+Nl566aXYZZddEq4eAAAAAFjbTZgwoV7ep1u3%0AbvH888/HiSeeGC1btlzhnIKCgth7773jX//6V95t9M3bNiBLKywsjEMOOSQOOeSQKCsri48//jgm%0ATZoUc+bMiYqKimjVqlW0bds2tt5662jfvn3S5QIAAAAAZCzdI7qutWjRIi699NK48MIL48MPP4zx%0A48fHzJkzo0mTJtGpU6fYfvvto23btvVWT000iLB6aS1atIg99tgj6TIAAAAAgKUUOGExrxQXF8eu%0Au+4au+66a9KlVFvetwEBAAAAAGDNJ6wGAAAAACBxwmoAAAAAABKXlz2rN99881p/ZiqVihEjRtT6%0AcwEAAAAAu2LJXV6G1el0OukSAAAAAACoR3kZVkcs2Qld09A6tcyJo0JvAAAAAICGIS/D6l/+8pc1%0Amr948eKYNWtWTJgwIcaPHx8RS4Lrjh07Rr9+/aJZs2Z1USYAAAAAALUkL8Pqa6+9drXXfvvtt3Hz%0AzTfHU089FRMnToxbbrklBg4cGC1atKjFCgEAAACApS3T9ABqbI3re96xY8f405/+FOeff36k0+n4%0A9NNP4+qrr066LAAAAAAAVmKNC6u/07t379hhhx0inU7HE088Ef/973+TLgkAAAAAgB+wxobVERHH%0AHXdc5vqJJ55IrhAAAAAAAFZqjQ6rt9tuu8z1+++/n2AlAAAAAACsTF4esFhbSktLIyIinU7H5MmT%0AE64GAAAAANZcBU5YJEdr9M7qb7/9NnNdXl6eYCUAAAAAAKzMGh1WP/vss5nrdu3aJVgJAAAAAAAr%0As8a2ARk6dGjce++9kfrfxw+22mqrhCsCAAAAAOCH5GVYvXT7juqqrKyMefPmxbRp0+Lf//53PPHE%0AE7Fo0aJIp9ORSqVi//33r4NKAQAAAICICC2ryVVehtV77713Zkf06voupE6lUrH55pvHz372s1qq%0ADgAAAACA2paXYfV30un0aq37LqROp9NRWloa119/fS1XBgAAAABAbcrbAxZXN6j+bm1hYWH8/Oc/%0Aj3/+85+x8cYb12JlAAAAAADUtrzcWd23b9/VWteoUaNo3rx5rLfeerHzzjtHq1atarkyAAAAAGBF%0ACvSsJkdrVFgNAAAAAEDDlJdtQKZNmxYffvhh0mUAAAAAAFBP8nJn9eOPPx433XRTtG3bNvbZZ584%0A5JBDYvvtt0+6LAAAAAAA6khe7qx+9dVXI51Ox7Rp0+Lhhx+O9957L+mSAAAAAACoQ3m5s/rrr7+O%0AVCoV6XQ6IiIOOOCAhCsCAAAAAFamIOWERXKTlzur582blzVeb731EqoEAAAAAID6kJdh9aabbpo1%0A/vLLLxOqBAAAAACA+pCXYfWvf/3rSKfTkfrfRwfuvPPOhCsCAAAAAKAu5WVY3aNHj/jDH/4QRUVF%0AkU6n4/nnn49LLrkkpk6dmnRpAAAAAMAKpFJr7hf1Iy8PWKyqqoojjjgitt1227jmmmviP//5Tzzx%0AxBPx9NNPx2abbRbbbrtttG/fPtq0aRNFRUXVfu6hhx5ad0UDAAAAALDa8jKs3nLLLbPGqVQq0ul0%0AVFRUxCeffBKffvrpaj1XWA0AAAAAkJ/yMqz+rl/10n2rUz+w3z6dTq/0Wcs+BwAAAACA/JOXYXXE%0A9yH0qsLo6j4HAAAAAKg7BfaKkqO8DKv//ve/J10CAAAAAAD1KC/D6p133jnpEgAAAAAAqEeJhNWX%0AXHJJRCzpJ33NNdckUQIAAAAAAHkkkbD6X//6V+bAQ2E1AAAAAACJtQFJp9OZwBoAAAAAaNhSIesj%0ANwVJFwAAAAAAAMJqAAAAAAASJ6wGAAAAACBxifWsBgAAAADWHAVaVpMjO6sBAAAAAEicsBoAAAAA%0AgMQJqwEAAAAASFxiPatTqSVNbE444YR6e7/77ruvXt4LAAAAANY2elaTq0QPWEyn0/H+++/Xy/t8%0AF44DAAAAAJB/tAEBAAAAACBxie6sjliy6xkAAAAAgLVbYmH1d6059JEGAAAAACDxndU777xz0iUA%0AAAAAADlyZhy50rMaAAAAAIDECasBAAAAAEicsBoAAAAAgMQl3rMaAAAAAGj4CrSsJkd2VgMAAAAA%0AkDhhNQAAAAAAiUssrE6lfC4AAAAAAIAlEutZnU6nBdYAAAAAsIYQ9ZGrRMLqUaNGJfG2AAAAAADk%0AKT2rAQAAAABInLAaAAAAAIDECasBAAAAAEhcYgcsAgAAAABrjgInLJIjO6sBAAAAAEicsBoAAAAA%0AgMQJqwEAAAAASJye1QAAAABAzgq0rCZHdlYDAAAAAJA4YTUAAAAAAIkTVgMAAAAAkDg9qwEAAACA%0AnKX0rCZHdlYDAAAAAJA4YTUAAAAAAIkTVgMAAAAAkDhhNQAAAAAAiXPAIgAAAACQs4JwwiK5sbMa%0AAAAAAIDECasBAAAAAEicsBoAAAAAgMTpWQ0AAAAA5CylZTU5srMaAAAAAIDECasBAAAAAEicsBoA%0AAAAAgMTpWQ0AAAAA5KxAz2pyZGc1AAAAAACJE1YDAAAAAJA4YTUAAAAAAIkTVgMAAAAAkDgHLAIA%0AAAAAOStIOWGR3NhZDQAAAABA4oTVAAAAAAAkTlgNAAAAAEDi9KwGAAAAAHKmZTW5srMaAAAAAIDE%0ACasBAAAAAEicsBoAAAAAgMTpWQ0AAAAA5KxA02pyZGc1AAAAAACJE1YDAAAAAJA4YTUAAAAAAIkT%0AVgMAAAAAkDgHLAIAAAAAOXO+IrmysxoAAAAAgMQJqwEAAAAASJywGgAAAACAxOlZDQAAAADkzK5Y%0AcuXPEAAAAAAAiRNWAwAAAACQOG1AAAAAAADyxLhx46Jnz55RXl4effv2jbPPPrvaa88888x45ZVX%0AVut9H3zwwdhxxx1Xa21tEVYDAAAAADlLpVJJl9DgVVZWxqWXXhrl5eWrtX7UqFG1XFH90gYEAAAA%0AACAP/OEPf4gPPvhgtdbOmTMnvvnmm1quqH7ZWQ0AAAAAkLBrr702Bg0atNrrl91V/Y9//CN22GGH%0AXMuqV8JqAAAAAICElJWVxaWXXhovvvhiTs8ZOXJk5jqVSsWmm26aa2n1TlgNAAAAAJCAkSNHxrnn%0Anhvjxo3L+VlL76zu3LlztGjRIudn1jdhNQAAAACQM8crVt+MGTPitttui3/+859RUVGRuV9aWhoz%0AZsxYrWcuHVZvttlmOdeYBAcsAgAAAADUk7feeiv222+/ePDBB7OC6p133jkGDBiwWs+sqKiIMWPG%0AZMbCagAAAAAAVurzzz+PuXPnZsZNmzaNiy++OO67775o06bNaj1zzJgxsXjx4sy4oYbV2oAAAAAA%0AANSzVCoVPXv2jPPOOy86d+6c07OWbgESIawGAAAAANZiBSldq6ujqKgoDj744DjllFNiiy22qJVn%0ALh1Wt2jRIjp37hyjRo2KJ554It57772YMGFCLFiwIEpLS2PDDTeMHj16xC9/+csoKSmplfevLcJq%0AAAAAAIB6cuyxx8axxx5bq88cOXJk5rqkpCR+/etfx2uvvbbcvMmTJ8fkyZPj3Xffjf79+0ffvn3j%0ApJNOqtVacqFnNQAAAABAA7b0zuoJEyasMKhe1ty5c+Paa6+Niy66KCorK+uyvGqzsxoAAAAAoIGa%0ANGlSzJo1a7n7PXr0iKOOOiq22GKLKC0tjZkzZ8aHH34YDzzwQHz44YeZeU888USUlpbGRRddVI9V%0Ar5id1QAAAABAzlJr8Fc+W7oFSERE06ZN48Ybb4w777wz9t577+jQoUMUFxdH+/bt48ADD4x//OMf%0A8dvf/jZSS/UYv/fee+Odd96p79KXI6wGAAAAAGigWrZsGQcddFBsu+22sc4668S1114bPXv2XOma%0AU089NU4++eSse3/5y1/qssxq0QYEAAAAAKCB2nHHHWPHHXes8bpzzjknHn/88UwLkY8++ii++eab%0A6NSpUy1XWH12VgMAAAAArGWaNm0a+++/f9a9t99+O6FqlhBWAwAAAACshbbZZpus8ddff51QJUto%0AAwIAAAAA5CyV7ycRspy2bdtmjWfOnJlQJUvYWQ0AAAAAQBQXFyf6/nZWAwAAAAA0UAsWLIhp06bF%0A9OnTI5VKLdfaY2WmT5+eNS4pKant8mpEWA0AAAAA0ACVlZXFDjvskBl36tQpXn311WqvHz58eNZ4%0Aiy22qLXaVoc2IAAAAABAzlKp1Br7la9atGgRnTp1yoy/+eabGDt2bLXWlpeXxyuvvJIZFxUVZQXf%0ASRBWAwAAAAA0UD169MgaP/DAA9Va9/DDD8fkyZMz4wMOOCBatWpVm6XVmLAaAAAAAKCB+tWvfpW1%0A+/vhhx+Od999d6Vrhg0bFn/6058y46Kioujdu3ed1VhdwmoAAAAAgAZqs802iyOOOCIzrqioiF//%0A+tfx5JNPRjqdzpqbTqfj0UcfjZNOOikWLlyYud+nT5/o1q1bvdX8QxywCAAAAADkzK7Y5Fx66aUx%0AevTo+O9//xsREfPnz4/f/va30b9//9hll12iTZs2MXXq1Hj77bdj4sSJWWsPO+ywOPPMM5MoeznC%0AagAAAACABqxZs2Zx9913x0UXXRSvvfZa5v5XX30VX3311QrXFBQUxAknnBAXXXRR3hwiKawGAAAA%0AAGjgWrduHXfccUc8++yzcc8998Snn366wnlFRUWx2267Rd++fWPrrbeu5ypXTlgNAAAAAJAHOnfu%0AHKNHj87pGT179oyePXvGpEmTYujQoTF16tSYP39+lJSUxLrrrhs77LBDtGrVqpYqrl3CagAAAACA%0ANUyHDh3igAMOSLqMGhFWAwAAAAA5y5e+xzRcDukEAAAAACBxwmoAAAAAABInrAYAAAAAIHF6VgMA%0AAAAAOdOxmlzZWQ0AAAAAQOKE1QAAAAAAJE5YDQAAAABA4vSsBgAAAABylkrpWk1u7KwGAAAAACBx%0AwmoAAAAAABKXSqfT6aSLoO5Nn1eRdAlQJwpTEW2afd/RaNb8iqj0TzXWMBX+ULMGKyyIWKdFUWY8%0Araw8KqsSLAjqwIY/PS/pEqBObN61Q3z02OWZ8faHXxUjv5iUYEVQNxYMvS3pEhqMR4dNTLqEOnPE%0ANuslXcJawc5qAAAAAAAS54BFAAAAACBndsWSK3+GAAAAAABInLAaAAAAAIDECasBAAAAAEicntUA%0AAAAAQM5SqVTSJdDA2VkNAAAAAEDihNUAAAAAACROWA0AAAAAQOL0rAYAAAAAcqZjNbmysxoAAAAA%0AgMQJqwEAAAAASJywGgAAAACAxAmrAQAAAABInAMWAQAAAICcpZywSI7srAYAAAAAIHHCagAAAAAA%0AEiesBgAAAAAgcXpWAwAAAAA5KwhNq8mNndUAAAAAACROWA0AAAAAQOKE1QAAAAAAJE7PagAAAAAg%0AZyktq8mRndUAAAAAACROWA0AAAAAQOKE1QAAAAAAJE5YDQAAAABA4hywCAAAAADkLBVOWCQ3dlYD%0AAAAAAJA4YTUAAAAAAIkTVgMAAAAAkDg9qwEAAACAnKW0rCZHdlYDAAAAAJA4YTUAAAAAAIkTVgMA%0AAAAAkDg9qwEAAACAnBWEptXkxs5qAAAAAAASJ6wGAAAAACBxwmoAAAAAABInrAYAAAAAIHEOWAQA%0AAAAAcpZyviI5srMaAAAAAIDECasBAAAAAEicsBoAAAAAgMTpWQ0AAAAA5EzPanJlZzUAAAAAAIkT%0AVgMAAAAAkDhhNQAAAAAAidOzGgAAAADIWSo0rSY3dlYDAAAAAJA4YTUAAAAAAIkTVgMAAAAAkDhh%0ANQAAAAAAiXPAIgAAAACQswLnK5IjO6sBAAAAAEicsBoAAAAAgMQJqwEAAAAASJye1QAAAABAzlKh%0AaTW5sbMaAAAAAIDECasBAAAAAEicsBoAAAAAgMTpWQ0AAAAA5CylZTU5srMaAAAAAIDECasBAAAA%0AAEicsBoAAAAAgMQJqwEAAAAASJwDFgEAAACAnKXCCYvkxs5qAAAAAAASJ6wGAAAAACBxwmoAAAAA%0AABKnZzUAAAAAkLMCLavJkZ3VAAAAAAAkTlgNAAAAAEDihNUAAAAAACROz2oAAAAAIGep0LSa3NhZ%0ADQAAAABA4oTVAAAAAAAkTlgNAAAAAEDihNUAAAAAACTOAYsAAAAAQM5SzlckR3ZWAwAAAACQOGE1%0AAAAAAACJE1YDAAAAAJA4PasBAAAAgJxpWU2u7KwGAAAAACBxwmoAAAAAABInrAYAAAAAIHF6VgMA%0AAAAAOStI6VpNbuysBgAAAAAgccJqAAAAAAASJ6wGAAAAACBxwmoAAAAAABLngEUAAAAAIGeOVyRX%0AdlYDAAAAAJA4YTUAAAAAAIkTVgMAAAAAkDg9qwEAAACA3GlaTY7srAYAAAAAIHF2VgMAAAAA5Ilx%0A48ZFz549o7y8PPr27Rtnn312jZ8xZcqUeOSRR+Ltt9+OsWPHRllZWbRp0ybat28fu+22Wxx66KGx%0A8cYb10H1uRFWAwAAAADkgcrKyrj00kujvLx8tZ8xcODAuOmmm2LhwoVZ96dOnRpTp06NTz75JAYM%0AGBAnnHBCXHjhhVFcXJxr2bVGWA0AAAAA5CylaXXO/vCHP8QHH3yw2uuvvvrq+Pvf/77Keel0Ou67%0A774YMWJE3HvvvXkTWOtZDQAAAACQsGuvvTYGDRq02usffvjhrKC6adOm8f/+3/+Ll156KYYPHx6v%0AvfZaXHbZZVFSUpKZ8/7770e/fv1yqrs2CasBAAAAABJSVlYW55xzTgwcOHC1nzFjxoy47rrrMuOW%0ALVvGoEGDok+fPrHBBhtEcXFxdOzYMU444YR48sknY4MNNsjMffTRR+Ojjz7K5VuoNcJqAAAAAIAE%0AjBw5Mg477LB48cUXc3rOvffeG2VlZZlxv379YrPNNlvh3Pbt28edd94ZTZo0ydy7+eabc3r/2iKs%0ABgAAAACoRzNmzIg//OEPccQRR8S4ceMy90tLS2v8rIqKinj88ccz465du8aBBx640jUbbbRRHHXU%0AUZnxu+++G+PHj6/xe9c2YTUAAAAAkLNUas39qk1vvfVW7LfffvHggw9GRUVF5v7OO+8cAwYMqPHz%0Ahg4dGtOnT8+Me/bsGalqFH3QQQdljV944YUav3dtE1YDAAAAANSTzz//PObOnZsZN23aNC6++OK4%0A7777ok2bNjV+3jvvvJM13mWXXaq1rnv37tGiRYvM+M0336zxe9c2YTUAAAAAQD1LpVJx0EEHxTPP%0APBMnn3xyFBSsXlQ7evTorGduvvnm1VpXUFAQm2yySWb86aefRjqdXq0aakujRN8dAAAAAGAtUlRU%0AFAcffHCccsopscUWW+T8vLFjx2au27VrF82bN6/22vXXXz8++uijiIiYP39+TJkyJdq3b59zTatL%0AWA0AAAAA5KyWWzuvsY499tg49thja+15U6ZMyVzXNGhu165d1njSpEmJhtXagAAAAAAANECLFi2K%0AefPmZcatW7eu0fpWrVpljWfNmlUbZa02YTUAAAAAQAO0dFAdETVqARIR0axZs5U+r74JqwEAAAAA%0AGqDy8vKscVFRUY3WN2qU3SW6oqIi55pyoWc1AAAAAJA7TavrXWVlZdY4larZ/wkFBdl7mauqqnKu%0AKRd2VgMAAAAANECFhYVZ45qGzcvupC4uLs65plwIqwEAAAAAGqCmTZtmjRctWlSj9cvOF1YDAAAA%0AAFBjLVu2zNpdXVZWVqP1yx6o2KZNm9ooa7UJqwEAAAAAGqBUKhWlpaWZ8YwZM2q0ftq0aVnjtm3b%0A1kpdq8sBiwAAAABAzlJOWExEly5dYurUqRERMXHixBqtnTRpUua6sLAwOnbsWKu11ZSd1QAAAAAA%0ADVS3bt0y13Pnzs0E19XxxRdfZK67dOkSjRs3rtXaakpYDQAAAADQQG2zzTZZ42HDhlVr3YwZM2Lc%0AuHGZ8bbbblubZa0WYTUAAAAAQAO1xx57ZI1ff/31aq1bdt7uu+9eSxWtPmE1AAAAAJCzVGrN/cpn%0A7du3jx122CEzfvbZZ2P69OkrXVNVVRX3339/Zty8efPYZ5996qzG6hJWAwAAAAA0YMcff3zmev78%0A+XHRRRdFZWXlD86/9dZbY8SIEZnxEUccEc2bN6/TGqtDWA0AAAAA0IDtv//+Wb2rBw8eHGeddVbM%0AmDEja155eXnceOON0b9//8y9Nm3aRJ8+feqt1pVplHQBAAAAAACsvlQqFddff3306tUr0wLktdde%0Ai7333jt69OgRnTt3jpkzZ8Ybb7wRU6dOzawrLCyM66+/PkpKSpIqPYuwGgAAAADIWZ63dl7jbbDB%0ABnHffffFKaecElOmTImIiAULFsTzzz+/wvmNGzeOP/7xj7HnnnvWZ5krpQ0IAAAAAMAaoFu3bvH8%0A88/HiSeeGC1btlzhnIKCgth7773jX//6Vxx44IH1XOHK2VkNAAAAAJAHOnfuHKNHj87pGS1atIhL%0AL700Lrzwwvjwww9j/PjxMXPmzGjSpEl06tQptt9++2jbtm0tVVy7hNUAAAAAAGuY4uLi2HXXXWPX%0AXXdNupRq0wYEAAAAAIDE2VkNAAAAAOTOCYvkyM5qAAAAAAASJ6wGAAAAACBxwmoAAAAAABKnZzUA%0AAAAAkLOUptXkyM5qAAAAAAASJ6wGAAAAACBxwmoAAAAAABKnZzUAAAAAkLOUltXkyM5qAAAAAAAS%0AJ6wGAAAAACBxwmoAAAAAABInrAYAAAAAIHEOWAQAAAAAcuZ8RXJlZzUAAAAAAIkTVgMAAAAAkDhh%0ANQAAAAAAidOzGgAAAADInabV5MjOagAAAAAAEiesBgAAAAAgccJqAAAAAAASp2c1AAAAAJCzlKbV%0A5MjOagAAAAAAEiesBgAAAAAgccJqAAAAAAASJ6wGAAAAACBxDlgEAAAAAHKWcr4iObKzGgAAAACA%0AxAmrAQAAAABInLAaAAAAAIDE6VkNAAAAAORMy2pyZWc1AAAAAACJE1YDAAAAAJA4YTUAAAAAAInT%0AsxoAgLzxyWdfxy/OuDnKKyojImLwoP+LLuuVJlwVAADVomk1ORJWAw1ORUVlPPPax/Hi4OHx8cjx%0AMX1mWVRWVUX7tq2i+yadY/+fbh0H771dFDUqTLpUAGpg0eLy+H9X/yMTVAOQvK026Rz/HnhhFBct%0AiQ+2/sXvYsLEGdVe375tqzj+0N1ir503i002ah+tWjSNGbPnxbdTZsUb742Oh555Nz4fN7muygeg%0AgRFWAw3KB8O/jHOvejDGfTNtudfGT5wR4yfOiOfe+G/8ecDzcfPlx8bO23RNoEoAVke//s/G6C8m%0AJl0GAP9TXNQo7uh3Qiaorqk+vfaKy888OJo1Kc6632Gd1tFhndax/RYbxLkn7Bt3DHo9+t32VCwu%0Ar6iNsgFowPSsBhqM594YFkf0vXWFQfWyxk+cHkeec1vc9/iQeqgMgFy9/fHYuOX+V5IuA4ClXPbr%0AnrHFjzqu1tprzj88rjn/8OWC6mUVFBTEmcfsHY/fdpZPRgJgZ3V9SqfTMXjw4HjllVfi448/jsmT%0AJ0dZWVk0bdo0SktLo3v37rHHHntEz549o7h45f9Ch7XNiM+/ib5X/D0qKqsy9/bZbYv49dE9Ys/t%0ANoriokbx2VeTY8Bjb8ffHh8SlZVVUVlZFb+75fHotmH72G37bglWD8DKzFuwKE7/3f1RVZVOuhQA%0A/ufHW3eNs47dZ7XWnnDobtGn116Z8bwFi+Kmv70Uj7/8YXwzeVasW9oyDuyxdfzm1P1jnZKWERGx%0A+/bd4s8XHRXnXv2PWqkfgIZJWF1Phg0bFpdeemmMGTNmudfKy8tjzpw58dVXX8UzzzwTN954Y1x2%0A2WWx//77J1Ap5KeLrn84Fpd/38P0vJN/HhecekAUpiJaNftf/7xNO8eV/++w2GPHTePUS+/JBNbn%0AX/OPGDzocjs1APLUJTf+K76YsOpPzQBQP5o1KY7+VxwfhYU1/zB22zYt4spzf5kZz547Pw4645b4%0A5PNvMve+njwz7vrnG/H0qx/H03ecGxuvv25ELAm5H3z6nXjvv1/m/k0AiUg5YZEcaQNSD55++uk4%0A5phjVhhUr8iUKVPi3HPPjdtuu62OK4OG4d1hY2PoiHGZ8R47bBIXnHrAD87fd/ct46TD9siMv540%0AM14a8kmd1gjA6nnjvVEx4NElLZsKClKx506bJlwRAFee+8vo2qXdaq3te9ze0apF08z4/Gv/mRVU%0AL23i1Nlx1Hl3xPyFizP3Lvv1Qav1vgCsGYTVdezDDz+MSy65JCoqvj8oYrvttoubb7453nzzzfjk%0Ak0/iP//5TwwYMCD22Sf7I1a33nprPP744/VdMuSdJ17+MGt89gn7rnLNUT13yRq/+d6oWq0JgNzN%0AnrsgLvzjoMz43OP3iR26b5hcQQDEXj/eLE454icREVFZWRWvvDOy2msLC1JxzEHf/xw++stJ8fgy%0AP8sva+z4KTFwqXNm9txp09iw0zo1rBqANYWwug5VVVVFv379ory8PHPv9NNPj4ceeigOOOCAaN++%0AfRQVFUVJSUnsueee0b9//7jqqqsilfr+IxPXXnttzJo1K4HqIX8MHTE+c926RdPYdbsfrXLNsjtB%0Axn87vdbrAiA3v7/lsZg0dXZERGy2UYf4XZ+eCVcEsHZr1aJp3Pp/x2bGf33wlXh/ePVbcmy1aZdY%0At22rzPixlz6o1rpHX8yed8g+21b7PQFYswir69DgwYNj9OjRmfFee+0VF154YVYYvawjjzwyTj75%0A5Mx4zpw58fDDD9dpnZDvnrv7/Hj9wUuif78T4rKzfhEFBav+R9fCReVZ45X9vQOg/r3w5n8zn5wp%0ALCyIAVceH00aFyVcFcDa7frfHhmd2pdERMSoLybGNXc+W6P1y346ZvD7n1Vr3ccjJ8ScsgWZ8c92%0A37JG7wvkj1Rqzf2ifgir69CLL76YNT7rrLOqta53795RWPj9QXBvvPFGrdYFDU1BQUH8aIP28Yt9%0Ato9jDt61Wms++ezrrLGPEgLkj2kz58alf/7+l/EXnLRv7LjlBglWBMBBe20Tvzpg54iIqKiojDP7%0A3R+LFlesYlW2H/3voMSIJZ80Hr7Mz+Q/JJ1Ox4gx32bG22y2fo3eF4A1h7C6Dg0bNixzXVJSEltt%0AtVW11pWUlMRGG22UGX/5pZOQoabueOjVrPF+P+meUCUALOuSPz8cM2bPi4iIzbquF5edcWDCFQGs%0A3dYpaRE3XXJ0ZnzL3/+d1YqvupbeIDJp2pyYt2DxSmZn+/LraZnrFs0aR4d1Wtf4/QFo+ITVdahV%0Aq1bRrl27KCgoiE6dOtVobePGjTPXc+bMqe3SYI21cFF5XHz9w/H6u98fqLjTVhtFjx9vnmBVAHzn%0Akeffi5eHfBIREUWNCuOmy46J4qJGCVcFsHa7+dJesU5Jy4iI+PTzb+K6Ac+t1nO+e0ZExMSps2q0%0AdvL02VnjTu3brFYNADRs/sugDj300EMREVFRURFz586t9rqKiooYP/7732KXlpbWem2wpqisrIr5%0ACxbHF19PjZfeHhm3D3ojvp40M/N6l/VK466rT0mwQgC+8+2UmfGH2/6VGZ953L7RfZPOCVYEQK+D%0Afhw9e2wTERGLyyuizxX3R3lFZY2fk05HNG/2/aarmXPm12j97LkLssYlrZvXuAYgeVo7kythdT1o%0A1KhRlJSUVHv+W2+9lRVud+3atS7KgjXC0efdHkM+/HyFr+2725ZxzQVHRLvSlit8HYD6k06n4zd/%0AfCjmli2MiIgtu3WKvsf/LOGqANZundq3iWvPPzwzvvFvL1W7z/SqlM1bWKP58+Yvyhq3WCr4BmDt%0AoQ1Inkmn03H77bdn3dtrr70Sqgby3zeTZ67wfsvmTWLLTTpFOl3PBQGwQvc9Pjje+t8vF4uLCuOG%0AS46JokaFq1gFQF267XfHReuWzSIiYtioCXHDvS/U2rMrKqpqNH/Z3dz+HQGwdhJW55kHHngghg4d%0Amhk3b948Dj744AQrgvyVTqdj4pTZK3xt7ryFccvAl2KPo6+KG+99IdJSa4DEfDFhSlx317OZ8Tkn%0A/jw227hjghUBcPqvfho9dt4sIiIWLS6PM6+4PyoqaxYwr0xVumbPqlrm5/WClGYCAGsjbUDyyPvv%0Avx/XXXdd1r3TTjutVnpWF6T0DWLNU15ZFfddd2rs3H39aNu6ecyYMy9e/2Bs3PvYkHjz/dFL5lRU%0Axo33vhCzZs+Lq5f6iCM0JGm/WqYBq6ysiguv/UcsWLg4IiK22Xz9OOvYvaPwf3+uC5f5871sNlFY%0AsPwcaGg279oh6RIgS5f1SqPf2YdkxgMfHxLpdNUK/6y2K2mRNf7R+u2iRdPiiIjo2mWdH3yPklbN%0Aa/Rnv/MyByquU9LC3x2AtVAqbbthXhg+fHicfPLJWb2qt95663jwwQejuLg4wcqgYbp90Btx/nWP%0AZN178rYzY7/dt0ioIoC105/ueTF+f9vTERHRuLhRvPOPi2Lzjdf7wflX3fFsXH3n85nxqGf7xQYd%0A29Z5nQBri3Q6YnFlxHdBQCoiiguX/2Xhd8orIyqXSg2KC5dshlrRcxct1cmjILVkbnVVVC35+k6R%0AX1ZCgzRy4rykS6gzm6/n4Nf64B/9eWDYsGFx6qmnZgXVJSUlccsttwiqYTX1Ofqncf5J+2bdu2Hg%0AywlVA7B2Gv7ZN1nB8//16bnSoBqAuleZ/j6ojogoWklQnaR8rAmAumdndcKGDBkSZ599dsyfPz9z%0Ar3nz5jFw4MDYeuutE6wMGr6y+Yti/X0ujgULyyMiorCwICYPvj6aN3WyOEB9WHaXdG2w0xpg9VX9%0Ab1f1dxoVLPlamerurI6IWFjx/XUqIhrXoPFoTd4HyF92VpMrPasT9Oijj8YVV1wR5eXlmXstWrSI%0Au+++u9aD6pnzK/SsZo1UkIpo1fT7f5TNWVARVZkfcgtjx+4bxeAPPouIJX1TP/5sUmzZrVP9Fwo5%0AqKjye2UapvmLa++gru/MmFcRzcvKVz0R8sh+J1636klQD049Ys849cg9M+NlW29Ux9Jhd0R2qDz6%0Ay4mx6UZLPkEzZ97C+Pkpf672c//021/FHjtssqSuyqrocdx1sbi8chWroH589NjlSZcAaw1hdQKq%0AqqrihhtuiLvvvjvrfmlpaQwYMCC6d+9e++8p52ANUFlZFeUVldGkcdEPzqlKZ+/IKG2TfSDMvIWL%0As16HhqCy9vM+qBd18fNHZZW/EzQ8I7+YlHQJEBERU2eW1enzR4z5NhNWt2zeJKbPnhdTps9dxaol%0A1mvXJnP95ddTY9job+qiRKCOpWyVJEfC6nq2YMGC+M1vfhMvv5zdO7dTp05x9913R9euXROqDPLT%0AmHGT47IbH40J386Ib6fMjF8fs3dcfMZB1V4/a878rPGy4TUAdee8k/eP807ef6VzCgsi1mnx/S8h%0AL/3L03HT317MjAcP+r/osl5pndUIQO0ZMebb+OXPdsiMd9hyw3j+zeGrXFfaunlsvP66mfEHw7+q%0Ai/IAaACE1fVoxowZcfrpp8cnn3ySdX/LLbeMO++8M9q1a5dQZZC/2rRqFm99+Hlm/PKQT6odVpdX%0AVMbQEV9lxs2bNo5O7Utqu0QAAGgQrhvwXFw34Lkarbno9APj4t4HZsZb/+J3MWHijIiI2Lxrh6z2%0ACO8O+yJr7c9/0r1aYfXPf5L96eLX3h1ZoxoBWHOs4igFasvEiROjV69eywXVPXr0iPvvv19QDT9g%0AnZKWsfnGHTPj0V9OisHvj67W2geefDvmlC3MjPfaZfMoLvI7OgAAqAvTZs6Nd4aOyYwP+9kOsU7J%0Ayj/ZmEql4oyjemTGc8oWxHNv/LeuSgQgzwmr68HkyZPj+OOPj6+++irr/jHHHBP9+/eP5s2dJgor%0Ac/yhu2WNL7/psZg9d/4PzF5i6Ihxcc3tT2fGqVQq+hy7d53UBwAALHHnP9/IXLds3iRuv+L4KCj4%0A4R62F/c+MLbZrEtm/MBT78S8BYvrtEag7qRSa+4X9UNYXccWLFgQp512WkyYMCHr/gUXXBC///3v%0Ao7CwMKHKoOE45uBdY8tunTLjseOnxFHn9o/RX0xcbm5FRWU88MRb8atz/hoLFn7/Q+5Jh+8R22y2%0Afr3UCwAAa6snXxka7w//MjPed7ct48E/947S1tmbtBoVFsT/nXlw/Pa0AzL3ps8qiz/f+2IAsPby%0Aefg6duWVV8Znn32WGadSqbjiiivi6KOPTrAqaFgaNSqMO686OQ4/8y8xefqciIj45LOvY98T/xQ/%0A3qZr7LTl+tGkcVF8M3lWvPKfUZk539lvj+5xxdm/TKJ0AABY65zxu/vihbvPj3XbtoqIiP1/slX8%0A9+k/xItDPonx306P0tYtYr89towO67TOrKmoqIwzfndfzJw9L6myAcgDwuo69Oqrr8Zjjz2Wde/8%0A888XVMNq2LDTOvHIrX3j178bGCPGfBsREel0Ov7z8dj4z8djV7gmlUrFGb32iot794zCQh8kAQCA%0A+vDl19PikDP/Eo/d2jc6rtsmIpYcdn7Yz3ZY4fwFCxfHmf3uj1fecbAiwNpOWF2Hbrnllqzxnnvu%0AGb17906oGmj4uq6/bjx91/lx/xND4p5H3sycQr6s4qLC2Ge3LeOcE34WW23aZYVzAMhP55+yf5x7%0A0v5JlwFAjkZ9MSl2+dVVcXHvA+PYg3eJ1i2bLTensrIqXhzySVxx65Px+bjJCVQJQL5JpdPpdNJF%0ArImGDBkSp556aq09b/To0Tmtnz6vopYqgfzx+VeT4r+jxsf8eQuivLwiSts0j3XalsQOW20UTZsU%0AJ10e1JqKSv+qZs1VWBCxTouizHhaWXlUViVYENSBDX96XtIlQJ3YvGuH+OixyzPj7Q+/KkZ+MWm5%0AeUWNCmPX7TaOjTq3i7atm8eCReUxfuL0eHfYFzFtZll9lgyrZcHQ25IuocH4bNL8pEuoM5t0WP6X%0AbtQ+O6vryOuvv550CbDG67Zhh9hsow7Rptn3/yibNb8i5HoAAJA/yisq4833P4s33/9s1ZMBWKtp%0A4lpHJkyYkHQJAAAAAAANhp3VdeTOO+9MugQAAAAAgAZDWA0AAAAA5C6VdAE0dNqAAAAAAACQOGE1%0AAAAAAACJE1YDAAAAAJA4PasBAAAAgJylNK0mR3ZWAwAAAACQOGE1AAAAAACJE1YDAAAAAJA4PasB%0AAAAAgJyltKwmR3ZWAwAAAACQOGE1AAAAAACJE1YDAAAAAJA4YTUAAAAAAIlzwCIAAAAAkDPnK5Ir%0AO6sBAAAAAEicsBoAAAAAgMQJqwEAAAAASJye1QAAAABA7jStJkd2VgMAAAAAkDhhNQAAAAAAiRNW%0AAwAAAACQOD2rAQAAAICcpTStJkd2VgMAAAAAkDhhNQAAAAAAiRNWAwAAAACQOGE1AAAAAACJc8Ai%0AAAAAAJCzlPMVyZGd1QAAAAAAJE5YDQAAAABA4oTVAAAAAAAkTs9qAAAAACBnWlaTKzurAQAAAABI%0AnLAaAAAAAIDECasBAAAAAEicntUAAAAAQO40rSZHdlYDAAAAAJA4YTUAAAAAAIkTVgMAAAAAkDhh%0ANQAAAAAAiXPAIgAAAACQs5QTFsmRndUAAAAAACTOzmoAAAAAgHp0yCGHxKhRo1Zr7RtvvBEdOnSo%0A5Yryg53VAAAAAAD1pLy8PMaOHZt0GXnJzmoAAAAAIGcpLaurZcyYMVFeXp50GXlJWA0AAAAAUE+W%0Abf/x5ptvRvv27ROqJr9oAwIAAAAAUE9GjhyZuW7Tpo2geinCagAAAACAerJ0WL3ZZpslWEn+0QYE%0AAAAAAMiZltXV89lnn2WuhdXZ7KwGAAAAAKgH3377bcyaNSszFlZnE1YDAAAAANSDpVuARAirlyWs%0ABgAAAACoB6NGjcpcFxUVxcYbb5xgNflHz2oAAAAAgHqwdFjdtWvXKC4ujg8++CCeeeaZ+PDDD+Pb%0Ab7+NxYsXR9u2bWOTTTaJHj16xKGHHhrNmjVLsOr6I6wGAAAAAHKWcsLiKi3dBqSoqCh69eoVH330%0A0XLzJk6cGBMnTow33ngj+vfvHxdddFEcfPDB9VlqIoTVAAAAAAB1rKysLL7++uvM+JNPPqnWuqlT%0Ap8aFF14YY8aMifPOO6+uyssLwmoAAAAAgDo2atSoSKfTWfcKCgriwAMPjCOOOCJ+9KMfRevWrWPq%0A1Knx7rvvxt/+9rf47LPPMnPvuOOOaNeuXRx33HH1XXq9ccAiAAAAAEAdW7pfdUREaWlp3HvvvXHD%0ADTfErrvuGu3atYvi4uLo1KlTHHbYYfHkk0/G8ccfn7Xm2muvjS+//LI+y65XwmoAAAAAoBak1uCv%0A3HXo0CH233//2HLLLWOdddaJ2267LXbdddcfnF9QUBCXX355/PznP8/cq6ioiL/+9a+1Uk8+0gYE%0AAAAAAKCO7bvvvrHvvvvWeN2ll14ar776apSXl0dExEsvvRSLFi2Kxo0b13aJibOzGgAAAAAgT3Xo%0A0CF22WWXzHjRokXx0UcfJVhR3RFWAwAAAADksW222SZr/PXXXydUSd3SBgQAAAAAyFmqdlo7swJt%0A27bNGs+cOTOhSuqWndUAAAAAAHksnU5njYuLixOqpG7ZWQ0AAAAAUMfKyspixowZMW3atGjWrFls%0Attlm1V47Y8aMrHGbNm1qubr8IKwGAAAAAKhDo0aNikMOOSQz3nnnneP++++v9vrhw4dnjbfYYota%0Aqy2faAMCAAAAAFCHunbtGkVFRZnxxx9/HHPmzKnW2pkzZ8a7776bGbdt2za6detW6zXmA2E1AAAA%0AAJCz1Br8lavi4uLYfffdM+PFixfHww8/XK21d911VyxcuDAz/tWvfhWpNfQ0S2E1AAAAAEAd+9Wv%0AfpU1vv3222PMmDErXfPvf/87Bg4cmBm3bt06jjvuuLooLy8IqwEAAAAA6tg+++yTtbu6rKwsTjzx%0AxHjzzTeXm1teXh533XVXnHvuuVFVVZW5f+mll8Y666xTL/UmwQGLAAAAAAD14E9/+lP06tUrxo8f%0AHxER06ZNi9NPPz0222yz2HHHHaN58+YxceLEGDJkSMyYMSNr7dlnnx2HHnpoAlXXH2E1AAAAAJCz%0ANbSNcq1aZ5114r777ovzzjsvPv7448z9UaNGxahRo1a4pri4OM4999w47bTT6qnK5GgDAgAAAABQ%0ATzp27BgPPvhg9OvXLzbccMMfnNe0adM44IAD4qmnnlorguoIO6sBAAAAAOpVo0aN4uijj46jjz46%0Axo0bF//9739j+vTpsWjRoigtLY311lsvdthhh2jatGnSpdYrYTUAAAAAQEI22GCD2GCDDZIuIy8I%0AqwEAAACAnKVC02pyo2c1AAAAAACJE1YDAAAAAJA4YTUAAAAAAIkTVgMAAAAAkDgHLAIAAAAAuXO+%0AIjmysxoAAAAAgMQJqwEAAAAASJywGgAAAACAxOlZDQAAAADkTMtqcmVnNQAAAAAAiRNWAwAAAACQ%0AOGE1AAAAAACJ07MaAAAAAMhZStNqcmRnNQAAAAAAiRNWAwAAAACQOGE1AAAAAACJE1YDAAAAAJA4%0ABywCAAAAADlLhRMWyY2d1QAAAAAAJE5YDQAAAABA4oTVAAAAAAAkTs9qAAAAACB3WlaTIzurAQAA%0AAABInLAaAAAAAIDECasBAAAAAEicntUAAAAAQM60rCZXdlYDAAAAAJA4YTUAAAAAAIkTVgMAAAAA%0AkDhhNQAAAAAAiXPAIgAAAACQs5QTFsmRndUAAAAAACROWA0AAAAAQOKE1QAAAAAAJE7PagAAAAAg%0AZ6nQtJrc2FkNAAAAAEDihNUAAAAAACROWA0AAAAAQOL0rAYAAAAAcpbSspoc2VkNAAAAAEDihNUA%0AAAAAACROWA0AAAAAQOKE1QAAAAAAJE5YDQAAAABA4oTVAAAAAAAkTlgNAAAAAEDihNUAAAAAACSu%0AUdIFAAAAAAANXyqVdAU0dHZWAwAAAACQOGE1AAAAAACJE1YDAAAAAJA4PasBAAAAgJylQtNqcmNn%0ANQAAAAAAiRNWAwAAAACQOGE1AAAAAACJE1YDAAAAAJA4BywCAAAAADlLOV+RHNlZDQAAAABA4oTV%0AAAAAAAAkTlgNAAAAAEDi9KwGAAAAAHKmZTW5srMaAAAAAIDECasBAAAAAEicsBoAAAAAgMTpWQ0A%0AAAAA5E7TanJkZzUAAAAAAIkTVgMAAAAAkDhhNQAAAAAAiRNWAwAAAACQOAcsAgAAAAA5SzlhkRzZ%0AWQ0AAAAAQOKE1QAAAAAAJE5YDQAAAABA4vSsBgAAAAByltKymhzZWQ0AAAAAQOKE1QAAAAAAJE5Y%0ADQAAAABA4vSsBgAAAABypmU1ubKzGgAAAACAxAmrAQAAAABInLAaAAAAAIDECasBAAAAAEicAxYB%0AAAAAgNw5YZEc2VkNAAAAAEDihNUAAAAAACROWA0AAAAAQOL0rAYAAAAAcpbStJoc2VkNAAAAAEDi%0AhNUAAAAAACROWA0AAAAAQOL0rAYAAAAAcpbSspoc2VkNAAAAAEDihNUAAAAAACROWA0AAAAAQOKE%0A1QAAAAAAJC6VTqfTSRcBAAAAAMDazc5qAAAAAAASJ6wGAAAAACBxwmoAAAAAABInrAYAAAAAIHHC%0AagAAAAAAEiesBgAAAAAgccJqAAAAAAASJ6wGAAAAACBxwmoAAAAAABInrAYAAAAAIHHCagAAAAAA%0AEiesBgAAAAAgccJqAAAAAAAS1yjpAgAAICJi3Lhx0bNnzygvL4++ffvG2WefnXRJACwjnU7H4MGD%0A45VXXomPP/44Jk+eHGVlZdG0adMoLS2N7t27xx577BE9e/aM4uLipMsFoIERVgMN0vjx4+Phhx+O%0Ad999N8aNGxfz58+P0tLS6NixY/z0pz+NQw45JDp27Jh0mQBUU2VlZVx66aVRXl6edCkA/IBhw4bF%0ApZdeGmPGjFnutfLy8pgzZ0589dVX8cwzz8SNN94Yl112Wey///4JVApAQ5VKp9PppIsAqK6Kioq4%0A5ZZb4p577onKysofnFdUVBTnnHNOnHbaaVFQoOMRQL77/e9/H4MGDcqM7awGyC9PP/10XHzxxVFR%0AUVGjdWeffXb07du3jqoCYE1jZzXQYFRWVsZ5550XL7300irnlpeXxw033BCjRo2KG2+8sR6qA2B1%0AXXvttVlBNQD55cMPP4xLLrkkK6jebrvt4sQTT4ztt98+SktLo6ysLIYPHx6DBg2KV155JTPv1ltv%0AjY4dO8Zhhx2WROkANDC2GwINxl/+8pesoLpNmzbxf//3f/Haa6/Ff//733jppZfinHPOiaZNm2bm%0APPvss9G/f/8kygVgFcrKyuKcc86JgQMHJl0KAD+gqqoq+vXrl9Wm6fTTT4+HHnooDjjggGjfvn0U%0AFRVFSUlJ7LnnntG/f/+46qqrIpVKZeZfe+21MWvWrASqB6ChEVYDDcKYMWNiwIABmfF6660XTzzx%0ARBx33HHRsWPHaNy4cWywwQZx1llnxSOPPBIlJSWZuf3794+vv/46ibIB+AEjR46Mww47LF588cWk%0ASwFgJQYPHhyjR4/OjPfaa6+48MILs8LoZR155JFx8sknZ8Zz5syJhx9+uE7rBGDNIKwGGoS//vWv%0AmR7VqVQqbrrpplhvvfVWOLdbt25x6623Zn6ALi8vj7/+9a/1VisAP2zGjBnxhz/8IY444ogYN25c%0A5n5paWmCVQHwQ5b9peJZZ51VrXW9e/eOwsLCzPiNN96o1boAWDMJq4G8N2PGjHj55Zcz49133z22%0A2267la7ZaaedYp999smMn3vuuZg/f36d1QjAqr311lux3377xYMPPpjV93TnnXfO+vQMAPlj2LBh%0AmeuSkpLYaqutqrWupKQkNtpoo8z4yy+/rPXaAFjzCKuBvPfmm29m9cg7+OCDq7XuoIMOylwvXLgw%0AXn/99douDYAa+Pzzz2Pu3LmZcdOmTePiiy+O++67L9q0aZNcYQD8oFatWkW7du2ioKAgOnXqVKO1%0AjRs3zlzPmTOntksDYA3UKOkCAFblnXfeyRrvsssu1Vr34x//OGv8xhtvxIEHHlhrdQGwelKpVPTs%0A2TPOO++86Ny5c9LlALASDz30UEREVFRUZP3CcVUqKipi/PjxmbF2TwBUh7AayHtLH+hSWloaHTp0%0AqNa60tLSaN++fUyePDkiIoYPH14n9QFQPUVFRXHwwQfHKaecEltssUXS5QBQA40aNco6xHxV3nrr%0Araxwu2vXrnVRFgBrGGE1kPe++OKLzPUGG2xQo7Xrr79+JqyeMGFCpNPplZ5cDkDdOfbYY+PYY49N%0AugwA6lg6nY7bb789695ee+2VUDUANCR6VgN5bdasWbFo0aLMuH379jVa365du8z14sWLY/r06bVW%0AGwAAsLwHHngghg4dmhk3b9682ufOALB2E1YDeW3ZcLl169Y1Wt+yZcus8ezZs3OuCQAAWLH3338/%0Arrvuuqx7p512mp7VAFSLsBrIa/Pnz88aN2/evEbrl50/b968nGsCAACWN3z48OjTp0+Ul5dn7m29%0A9dZx2mmnJVgVAA2JsBrIa4sXL84aFxUV1Wh9o0bZrfmX/sEZAACoHcOGDYtTTz0161DFkpKSuOWW%0AW6K4uDjBygBoSITVQF6rqqrKGtf0cMSCgux/zKXT6ZxrAgAAvjdkyJA46aSTslruNW/ePO66667o%0A2LFjgpUB0NAIq4G8VlhYmDVeNrxelYqKiqyxXR0AAFB7Hn300fj1r3+d1b6vRYsWcc8998TWW2+d%0AYGUANESNVj0FIDlNmzbNGi9atKhG65edL6wGAIDcVVVVxQ033BB333131v3S0tIYMGBAdO/ePaHK%0AAGjIhNVAXmvdunXWuKysrEbrlz1QsU2bNrmWBAAAa7UFCxbEb37zm3j55Zez7nfq1Cnuvvvu6Nq1%0Aa0KVAdDQCauBvLbOOutEKpXK9JqeMWNGjdZPmzYta1xaWlprtQEAwNpmxowZcfrpp8cnn3ySdX/L%0ALbeMO++8M9q1a5dQZQCsCfSsBvJacXFxrLvuupnxxIkTa7R+0qRJmet1111XGxAAAFhNEydOjF69%0Aei0XVPfo0SPuv/9+QTUAORNWA3mvW7dumetx48ZFZWVltdZVVFTEuHHjMuNNNtmk1msDAIC1weTJ%0Ak+P444+Pr776Kuv+McccE/3794/mzZsnUxgAaxRhNZD3ttlmm8z1ggUL4vPPP6/WulGjRmUdsLj0%0AcwAAgOpZsGBBnHbaaTFhwoSs+xdccEH8/ve/j8LCwoQqA2BNI6wG8t4ee+yRNX7ttdeqtW7Zebvv%0Avnut1QQAAGuLK6+8Mj777LPMOJVKRb9+/aJ3794JVgXAmkhYDeS9bbfdNjp16pQZP/zww1k7pldk%0AwYIF8fDDD2fGXbp0ie23377OagQAgDXRq6++Go899ljWvfPPPz+OPvrohCoCYE0mrAbyXkFBQRxz%0AzDGZ8bfffhtXXnnlStdcccUVMWXKlMz4+OOPj1QqVWc1AgDAmuiWW27JGu+55552VANQZxolXQBA%0AdRx77LHxj3/8I7755puIiHjkkUcinU7HZZddFs2aNcvMmz9/flx55ZXxxBNPZO5tuOGG0atXr/ou%0AGQAAGrQhQ4bEqFGjsu69+eabsemmm67W80aPHl0bZQGwBhNWAw1C06ZN44YbboiTTz45FixYEBER%0Ajz76aLz00kux1157Rfv27WPSpEnx+uuvx5w5c7LW3XzzzVFcXJxU6QAA0CC9/vrrSZcAwFpGWA00%0AGNttt13ceeedcdZZZ8XcuXMjImLOnDnx5JNPrnB+q1aton///rH55pvXZ5kAALBGmDBhQtIlALCW%0ASaXT6XTSRQDUxNSpU+PGG2+M5557LhYuXLjc60VFRXHggQfGBRdcEO3bt0+gQgAAAABqSlgNNFjz%0A58+P999/P7755puYPXt2NGvW7P+3d+fRPV/5H8dfSWQRIUHEEkGRUksMihaxL9UTu1EU05kpU+sw%0AaIdhKNMjVMdUHFXDmKI61jKxU601RdQWGkyMNpvIImmIRCL5/aG+v3xk+wTjQzwf5/Sc7/vzvZ/7%0Aud+b9Jz09b29V7Vq1VLTpk1Vrlw5q4cHAAAAAACAYiCsBgAAAAAAAABYzt7qAQAAAAAAAAAAQFgN%0AAAAAAAAAALAcYTUAAAAAAAAAwHKE1QAAAAAAAAAAyxFWAwAAAAAAAAAsR1gNAAAAAAAAALAcYTUA%0AAAAAAAAAwHKE1QAAAAAAAAAAyxFWAwAAAAAAAAAsR1gNAAAAAAAAALAcYTUAAAAAAAAAwHKE1QAA%0AAAAAAAAAyxFWAwAAAAAAAAAsR1gNAAAAAAAAALAcYTUAAAAAAAAAwHKE1QAAAAAAAAAAyxFWAwAA%0AAAAAAAAsR1gNAAAAAAAAALAcYTUAAAAAAAAAwHKE1QAAAAAAAAAAyxFWAwAAAAAAAAAsR1gNAAAA%0AAAAAALBcKasHAAAAnh/Dhg3T8ePHTbd3cHCQs7Oz3NzcVLlyZTVq1Eht27aVv7+/nJ2d/4cjfbrk%0Anjdvb2/t378/T5vNmzdr6tSptnrVqlVq1arVExvjfREREfLy8lLZsmWf+LMflpn5La5OnTopOjpa%0AktSyZUutXr36kfssjqfl96G4oqKi1LlzZ1s9duxYjRs3zsIRAQAA4EliZTUAAHhq3b17V2lpabp+%0A/brOnTunL774QmPGjFH37t21ZcsWq4eHXNLS0rRgwQL17t1bKSkpVg8HAAAAwDOIldUAAOCZExsb%0Aq/fee0+XL1/WlClTrB7Ocy80NFSTJ09WbGys1UMBAAAA8AwjrAYAAJYpamuCu3fvKiMjQ0lJSTp3%0A7pyWL1+usLAw2/vLly9XnTp11K9fvycxXBQgJCSEoBoAAADAI2MbEAAA8NRycHCQq6urqlevrh49%0AemjdunXq1q2boc28efOUmppq0QifHv369dPFixdt/zwL+xMDAAAAQG6E1QAA4JlRqlQpzZ07V+7u%0A7rZrycnJ2rVrl4WjAgAAAAA8DoTVAADgmeLm5qb+/fsbru3evdui0QAAAAAAHhfCagAA8Mx5cIuL%0Aq1evWjMQAAAAAMBjwwGLAADgmVOtWjVDff369TxtgoKCtHjxYklSs2bN9MUXX+ju3btavXq1/vWv%0AfykmJkaenp6qU6eOunXrpl69esnZ2TlPPxkZGdq1a5cOHjyosLAwJSYm6s6dO6pYsaJq1qwpf39/%0ABQQEqHLlysX+HOHh4dq0aZOOHz+uyMhIZWVlycvLS35+furXr5/atm1ruq/Nmzdr6tSptrqowyvv%0ACwsL0/bt23Xy5EldvXpVt27dUunSpeXl5aUmTZro9ddfV9u2bWVnZ2e479ixYxo+fHi+fXbu3Nn2%0AumXLllq9enWBz39W5vdJCA8P18GDB3X8+HH9+OOPSklJUWpqqkqVKqXy5curZs2aatGihfr27avq%0A1as/1DMSExO1fv167du3T1FRUUpPT5enp6fq16+vrl27qkePHvn+e1CUixcvateuXQoJCVF0dLRu%0A3LihMmXKyNPTU82bN1fnzp3Vvn37hxozAAAAnh+E1QAA4Jnn5ORkqt17772n4OBgWx0dHa3o6GiF%0AhoaqZ8+eedoHBwfro48+UmxsbJ73YmJiFBMTo5CQEAUFBenXv/61xowZo1Kliv7zKjU1VbNnz1Zw%0AcLBycnIM70VGRioyMlLbt29X586d9cEHH5j6bMV19epVzZ49W0eOHMl3fKmpqYqIiNDmzZvl5+en%0AwMBA1alT57GOoSTPb3GEh4frww8/1OHDh/N9/+7du7p27ZquXbumY8eOaenSpRo4cKCmTp1q+ndf%0Aknbu3KlZs2YpOTnZcD0qKkpRUVHat2+fFi1apGnTpqlLly6m+oyPj1dgYKC2b9+eZ66Tk5OVnJys%0A//znP1q3bp38/Pw0c+ZMNWrUyPSYAQAA8HwhrAYAAM+cB8NNT0/PIu/ZtGmTIajOzd/fXy4uLrY6%0AOztb8+bN0z//+U9T47l9+7aWLFmis2fP6uOPP5abm1uBbRMTEzVs2DBFREQU2e9XX32luLi4PCHg%0AowoJCdHo0aOVlpZmqv3Zs2c1ePBg/eMf/3gsQWNJn9/iOHTokMaPH2/6ZyFJWVlZWrt2rRISEhQU%0AFGTqnuDgYG3atEnZ2dmFtouOjtbYsWM1Y8YMvfnmm4W2DQ8P1zvvvJPvlw35OXv2rIYOHaoFCxaY%0ADsMBAADwfCGsBgAAz5xDhw4Z6qZNmxba/ubNm1qwYEGB73fr1s1QBwUFGYJUBwcH9erVS3369FGD%0ABg3k4uKi2NhYHThwQH//+99t25AcPnxYU6ZM0SeffJLvc7KzszV+/HhDkFquXDmNHDlS3bt3V5Uq%0AVZScnKyQkBAtXbpUV65cUVhYWKGfrbgiIiLyBNU+Pj56++231aZNG1WuXFlpaWkKDQ3VkiVLdP78%0AeUlSSkqKxo8fr3//+99yc3NTq1atdPHiRdt83d9yRboXAhe2TUVJnt/iSEhI0MSJEw0/i27dumnA%0AgAFq0KCBPDw8dPfuXcXHx+vkyZNatWqV7echSXv27NHRo0fVunXrIp+1YcMGSZK9vb1++ctfasCA%0AAfL19dWdO3d0+vRpLV++XMePH5ck5eTkaPbs2apdu7ZeffXVfPuLj4/Xb3/7WyUkJNiu+fj46De/%0A+Y38/f1VuXJl3bp1S99//702bNigHTt2SLr3xcOECRP0+eefq0mTJsWfNAAAAJRoHLAIAACeKXFx%0Acdq0aZPhWlGrNC9duqSkpCSVKlVKY8aM0f79+3Xq1Clt3LhRQ4YMUYcOHWxtQ0NDtXTpUlvt5uam%0AFStWKDAwUK+88orKlSsnJycn1axZU8OHD9fOnTsNe0Pv379fn3/+eb7j2LRpk0JDQ211jRo1tGXL%0AFo0YMUI1atSQk5OTvLy81Lt3b23dulVdu3YtztSYMnPmTEM42r17d23fvl2DBg2Sj4+PnJyc5OHh%0AoS5dumjdunXq2LGjrW10dHSh+0+bUdLntzgWLVqk1NRUWz1u3DgFBQWpffv2qlSpkhwdHeXi4iIf%0AHx/16dNHGzZsUEBAgKGPbdu2mX6ei4uLPv30U82ePVt+fn4qXbq03N3d1b59e61evVojRowwtJ8+%0AfboyMzPz7evdd981BNWvvfaagoODNWTIENvvUfny5dW6dWstXLhQixYtkqOjoyQpMzNTEyZMUHp6%0AuumxAwAA4PlAWA0AAJ4ZcXFxGjVqlCFs9fX1VadOnUzd//7772v8+PHy9vaWq6urGjdurJkzZxq2%0AlVi8eLFhq4QFCxYUuLpUuhe2Ll26VD4+PrZry5YtyzfkW758ue21o6OjgoKC5O3tnW+/Tk5O+utf%0A/ypfX19Tn82M0NBQnThxwlbXr19fCxYsKPBAPUdHR82bN0/lypWzXVu3bt0jjaEkz29xZGVlaffu%0A3ba6Tp06Gj16dKH3ODg46A9/+IPh2v3V7Wa8//77ateuXYHvT5482fDlRFRUlPbu3ZunXWhoqI4e%0APWqrmzZtqgULFqh06dIF9t29e3dNmzbNVsfExOjLL780PXYAAAA8HwirAQDAUysjI0Px8fE6cuSI%0AAgMDFRAQYNgGwdHRUR988IHs7OyK7Ktu3brq379/oW0iIiIUEhJiq9u2bWsI7wri6upqWJV67do1%0Aff3114Y2Z86c0dWrV211jx49VL9+/UL7dXJy0qRJk4p8vllbt2411BMnTizygD53d3f17dtX0r3P%0A6eHhocTExId6fkmf3+JISUlRz5491bFjR9WtW1eDBw+WvX3Rf5p7e3vLw8PDVv/000+mnte4cWP1%0A6dOnyHaTJ0821A/+XwyStGbNGkP9xz/+0bZqujBvvPGGqlataqvXrl1b5D0AAAB4vrBnNQAAsMzw%0A4cMf+l5HR0f95S9/Mb3vbbt27YoMtXMHqZLUs2dP0+Pp1KmT/vznP9vqY8eOGfbCzr0SVboXpprR%0Arl07lS9fXjdu3DA9loLk/nweHh7y9/c3dd/o0aP19ttvy8vL67E9Xyp581scFStW1PTp0x/q3jJl%0Ayig5OVnSvRXaZhT1Rc19devWVf369RUeHi5JOnnypLKyslSq1P//Z8O3335re129enX94he/MNW3%0Ag4OD2rVrZ1udf/nyZSUlJalChQqm7gcAAEDJx8pqAADwzGnatKnWrFljaqXofWYCte+++85QF7Uy%0AN7dKlSoZQrfTp08b3v/+++8NdaNGjUz16+DgYLptYW7evKnIyEhb3bBhQzk4OJi618PD45GDaqlk%0Az+//0s2bN3Xq1Cl99tlnGjVqlOLi4mzv5d5SpTDNmjUz/bzGjRvbXt++fVuXLl2y1VeuXDEE+y+9%0A9JLpfiWpXr16ttc5OTk6e/Zsse4HAABAycbKagAA8NRydnaWm5ubypYtqzp16sjPz0/+/v5q2LBh%0AsfuqXLlykW2uXbtmqHv37l3s59wXHx9vqKOiomyv7x/0Z1bt2rV16NChhx6LdG+P4NyqV6/+SP09%0AjJI8v49DZGSkzp49q4iICEVGRioqKkpRUVG6fv16gffk5OSY6rtWrVqmx5F7f3BJhoMUcwflkrR3%0A715DAF1cD/4cAQAA8HwjrAYAAJZZtWqVWrVq9USe5e7uXmQbs/v/mpGSkmKob926ZXud+0BHM8qW%0ALfvI47l586ahLu4YHoeSPL8PKycnR8HBwVq5cqUuXLhQZHs7OzvZ2dmZXlEt3dsyp6BDNPPz4Pzl%0AnusH5/1R3d/OBAAAAJAIqwEAwHPCzAFwmZmZj+156enpj62v4gSNBTFzCOX/Wkme34dx8+ZN/f73%0Av9fhw4cLbOPg4KBatWqpUaNGat68uTp06KDBgwcrOjr6fzauB1dru7i42F6b3SPbrIyMjMfaHwAA%0AAJ5thNUAAAA/y7362sXFRWfOnHlsfZcpU8b2OjU1tVj3Prgq+mGUK1fOUOdeifyklOT5fRiTJk0y%0ABNX29vZ6+eWX1apVK7344ouqXbu2atSoIScnJ8N9d+/eLdZzMjMzlZmZaeoLGynv/OX+uT34ezRp%0A0iSNHDmyWOMBAAAACkJYDQAA8LPcB/ilp6crLi7O1F7XZvj4+Oj8+fOS7oWH0dHR8vb2NnXvg3s9%0AP4yKFSsa6tx7PBclOztb0dHRqlKliunAMz8leX6L66uvvtI333xjq728vLR06VJT+7E/TLgeGxur%0AGjVqmGr73//+11BXrVrV9vrB36Pch3YCAAAAj8re6gEAAAA8Lfz8/Ax1SEhIse6/fPlygXv6NmrU%0AyFCfPn3adL/nzp0r1jjy4+HhYThU8cKFC6b3Pb506ZK6dOkiPz8/dejQQRs3bnyoMZTk+S2urVu3%0AGuo5c+aYCqoTEhIMYbXZAxbN7Id9X+658/T0NBy46Ovra9gW5NtvvzXdr3Rv/FFRUY99OxEAAACU%0ADITVAAAAP3vwsMfihLLnzp1TQECAWrZsqWbNmmny5MmG99u1a2eoN2/ebKrfCxcu6MqVK6bHUZiX%0AX37Z9jopKcl00Hjo0CFJ91ZYx8bGqkqVKob3ze6HXdLntzgeXL1s9qDRPXv2GGqzXzjs3bvXVLvQ%0A0FD98MMPtvqVV14xvO/k5KRmzZrZ6h9//LFYgfWf/vQnde7cWY0bN1b79u0f61YwAAAAePYRVgMA%0AAPysWbNmevHFF231iRMntG3btiLvy87O1rx582z1rVu31LhxY0ObevXqqUmTJrb68OHDOnDgQJF9%0Af/TRR2aGbsqAAQMM9aJFi4oMO9PT07V27VpbXaFCBbVs2dLQxsHBwVAXtNq3pM/vo7hx40aRbWJi%0AYrRw4ULDNbOHVu7cubPI1eZZWVmaO3eu4drQoUPztHvjjTcM9dy5c00deHn06FHb1ifZ2dm6c+eO%0AGjRoUOR9AAAAeH4QVgMAAPzMzs5Oo0aNMlybPn269u3bV+A92dnZmjNnjk6cOGG7VqlSJQ0cODBP%0A2wkTJhjqKVOmFBgg5uTkKDAw0HAA36Nq0aKFmjZtaqtPnTqlGTNmFHhgX2ZmpqZOnaqYmBjbtaFD%0Ah+Y58M/V1dVQFxS8lvT5LY46deoY6k8++aTQ9mFhYXrrrbf0008/Ga6bCYmle4cyjh8/XhEREfm+%0An5mZqSlTpigsLMx2rU2bNobfl/u6desmX19fWx0eHq6xY8cWupf2xYsXNWnSJMO13/3ud4+0BzoA%0AAABKHsJqAACAXF5//XX169fPVt++fVtjxozRuHHjdODAASUlJenOnTv64YcftGXLFvXu3duw8tjO%0Azk5z5sxR6dKl8/TdunVrDRo0yFanpKRo6NChCgwMVHh4uDIyMpScnKz9+/dryJAhWrlypSSpVKnH%0Adyb2/Pnz5ebmZqs3btyovn37Kjg4WNevX1dmZqYSEhK0Y8cODRw4UDt27LC19fX11YgRI/L0WalS%0AJUP98ccfKyEhQVlZWUpOTja8V9Ln16xevXoZ6vXr12vcuHE6ceKEbt68qTt37igqKkrffPONJk6c%0AqEGDBhm257gvIyNDd+7cKfJ59vb2iouL04ABA7R48WJduXJFGRkZSkxM1LZt29S3b1/Dz7pChQoK%0ADAwssK+//e1vhi8pDh06pNdee00rVqxQRESEMjIydOPGDZ05c0azZs3SgAEDlJSUZGvfrFkzvfnm%0Am0WOGwAAAM+XJ/+XOQAAwFNu1qxZSk9PN4R3e/bsybNf8IPs7e01Y8YMdezYscA206dPV2Jiom0P%0A4czMTK1cudIWnD6oVq1a8vf31+rVqx/ik+RVo0YNLVmyROPGjbMdVnjx4sU8e0A/yNvbW8uWLcuz%0Aqlq6d3Civb29bUuRw4cPq02bNpKkatWq6euvvza0L8nza1anTp3UvXt37d6923bNzByULVtWDRo0%0A0LFjx2zXIiMj86zUzs3BwUHvvvuu5s6dq7S0NAUFBSkoKKjA9p6enlq2bJm8vLwKbFO3bl0tWbJE%0AEyZMsH0hER8fr/nz52v+/PmFfoaXXnpJQUFBrKoGAABAHqysBgAAeICzs7MWLlyo6dOnq0KFCqbu%0AqVWrllasWKEhQ4YU2s7R0VGLFi3SxIkT5eLiUmhbPz8/rVixQu7u7qbHbkarVq20bt26PIfnFaRr%0A167auHGjqlWrlu/71atX18iRI/N9LyYmRqmpqYZrJX1+zfrwww/Vt29f0+3bt2+vL7/8Ms8cmDng%0A8K233tK0adPy/bIhtzZt2mjdunVq2LBhkX2++uqr2rBhgzp06FBkW+nelw1DhgzRmjVr5Onpaeoe%0AAAAAPF9YWQ0AAFCAYcOGqX///tq1a5eOHDmisLAw3bhxQ7du3ZKrq6sqV66sxo0bq0uXLmrfvr3p%0A7STs7e31zjvvqF+/ftq4caMOHjyoiIgI3b59WxUrVlTdunXVs2dPBQQE/M+2qHjhhRf02WefKTQ0%0AVHv37tXx48cVFxenlJQUubq6qlq1amrRooX69u1rKricOHGi6tWrp/Xr1+vSpUtKSUmRs7Ozqlat%0AquvXr6ts2bJ57inJ82uGs7OzAgMDNWTIEG3atEnfffedYmNjlZaWJhcXF3l4eOiFF15Qo0aN1L17%0Ad9thhOXLl5erq6vS0tIk3dtCxMyWGr/61a/Url07rV+/XgcPHlRsbKxycnLk5eWl5s2bKyAgQK1b%0Aty7WZ6hRo4Y+/fRTnT9/Xnv27NGxY8cUExNjW23t7u6uunXrqkWLFurdu7e8vb2LN0kAAAB4rtjl%0AFHRcOwAAAAAAAAAATwjbgAAAAAAAAAAALEdYDQAAAAAAAACwHGE1AAAAAAAAAMByhNUAAAAAAAAA%0AAMsRVgMAAAAAAAAALEdYDQAAAAAAAACwHGE1AAAAAAAAAMByhNUAAAAAAAAAAMsRVgMAAAAAAAAA%0ALEdYDQAAAAAAAACwHGE1AAAAAAAAAMByhNUAAAAAAAAAAMsRVgMAAAAAAAAALEdYDQAAAAAAAACw%0AHGE1AAAAAAAAAMByhNUAAAAAAAAAAMsRVgMAAAAAAAAALEdYDQAAAAAAAACwHGE1AAAAAAAAAMBy%0AhNUAAAAAAAAAAMsRVgMAAAAAAAAALEdYDQAAAAAAAACwHGE1AAAAAAAAAMByhNUAAAAAAAAAAMsR%0AVgMAAAAAAAAALEdYDQAAAAAAAACwHGE1AAAAAAAAAMByhNUAAAAAAAAAAMsRVgMAAAAAAAAALEdY%0ADQAAAAAAAACwHGE1AAAAAAAAAMByhNUAAAAAAAAAAMsRVgMAAAAAAAAALEdYDQAAAAAAAACwHGE1%0AAAAAAAAAAMByhNUAAAAAAAAAAMsRVgMAAAAAAAAALPd/u22D47jQ/HE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 name="Picture 16"/>
          <p:cNvPicPr>
            <a:picLocks noChangeAspect="1"/>
          </p:cNvPicPr>
          <p:nvPr/>
        </p:nvPicPr>
        <p:blipFill>
          <a:blip r:embed="rId5"/>
          <a:stretch>
            <a:fillRect/>
          </a:stretch>
        </p:blipFill>
        <p:spPr>
          <a:xfrm>
            <a:off x="8139313" y="3565405"/>
            <a:ext cx="3210567" cy="2958324"/>
          </a:xfrm>
          <a:prstGeom prst="rect">
            <a:avLst/>
          </a:prstGeom>
        </p:spPr>
      </p:pic>
      <p:sp>
        <p:nvSpPr>
          <p:cNvPr id="18" name="AutoShape 12" descr="data:image/png;base64,iVBORw0KGgoAAAANSUhEUgAABasAAAU5CAYAAABqKVi0AAAAOnRFWHRTb2Z0d2FyZQBNYXRwbG90%0AbGliIHZlcnNpb24zLjEwLjAsIGh0dHBzOi8vbWF0cGxvdGxpYi5vcmcvlHJYcgAAAAlwSFlzAAAu%0AIwAALiMBeKU/dgAA6E9JREFUeJzs3Xd4VGX6P+BnQu9dlCIgInZFBesqllXBulh2lRVRsa2oX127%0AYsGCXXdVLKiLa8OG6yrYseuKBVFXmoqIqEjvJQn5/eGPWYYESDJJToL3fV25rnnfOec9T2CI8TPv%0APCdVUFBQEAAAAAAAkKCcpAsAAAAAAABhNQAAAAAAiRNWAwAAAACQOGE1AAAAAACJE1YDAAAAAJA4%0AYTUAAAAAAIkTVgMAAAAAkDhhNQAAAAAAiRNWAwAAAACQOGE1AAAAAACJE1YDAAAAAJA4YTUAAAAA%0AAIkTVgMAAAAAkDhhNQAAAAAAiRNWAwAAAACQOGE1AAAAAACJE1YDAAAAAJA4YTUAAAAAAIkTVgMA%0AAAAAkDhhNQAAAAAAiRNWAwAAAACQOGE1AAAAAACJE1YDAAAAAJA4YTUAAAAAAIkTVgMAAAAAkDhh%0ANQAAAAAAiRNWAwAAAACQuOpJFwAAxTV79uyYMGFC/PDDD7Fw4cJYunRp1K9fPxo2bBjt2rWLLbfc%0AMmrWrJl0mVXKuHHj4quvvopZs2bFihUrol69etGsWbNo165ddOrUyZ8nAAAAFUZYDUClNmHChHjh%0AhRfi1VdfjcmTJ6/12Bo1asT2228fvXr1igMPPDDq1q1bQVVWPe+//34MHDhwrX+mo0aNitatW1dg%0AVRXjww8/jD59+mTMvf7669GmTZuEKqp6hg8fHhdffHGRz7Vq1SreeOONMr3ecccdF6NHjy40361b%0At3j44YfL9FplacmSJVGnTp1yv84+++wT06ZNS4/79+8fZ555Zrlfd33SuXPnjHFZvLamT58exx13%0AXEyZMqXQcxdffHH07ds3Y+6OO+6IO++8M2OuZ8+ecdttt2VVx0qrv04OOeSQuPnmm9d4fGWrBwD4%0AbdAGBIBK6fPPP4+TTz45Dj300LjvvvvWGVRHROTm5sZHH30UF198cey7777x9NNPR0FBQQVUW7U8%0A//zzcfLJJ6/1z7Rhw4brZVBN+fvxxx9j7NixZbbe9OnT4+OPPy6z9SpCXl5ePPjgg3HOOeckXQoJ%0AWVNQnUql4vLLLy8UVK/JyJEj4+WXXy6HCkunstUDAKx/hNUAVCpLliyJ6667Lv74xz/G22+/Xep1%0AZs+eHZdeemmcdNJJsWDBgjKssGqbPn16DBgwIPLy8tZ63Oabb15BFbE+eumll8psrRdffDFWrFhR%0AZuuVt08//TR69eoVN9xwQyxatCjpckjA9OnTo0+fPoWC6pycnLj66qujd+/eJVrvqquuijlz5pRl%0AiVmpbPUAAOsXbUAAqDRmz54dp556anz++eeFnqtevXrssccescMOO0Tnzp2jUaNGUatWrZg/f358%0A//338cknn8Qrr7wSixcvzjjvvffei2OPPTYefPDBaNGiRUV9K5XWAw88EEuWLMmY69y5c5x44onR%0AsWPHSKVSMWfOnKhdu3ZCFbI+ePnll+PCCy8sk7VGjhxZJutUhAcffDBuvPFGn+j4DVsZVH/33XcZ%0A89WqVYvrrrsuDj/88BKvOWvWrLj66qvj1ltvLZsis1TZ6gEA1i/CagAqhblz58YxxxxT6H/wa9So%0AEccff3yccMIJ0bx58yLP3WWXXeLoo4+OAQMGxN133x1Dhw7N2Dk8ceLEOPPMM+Of//znb/6Ggav3%0A/d1ggw3i8ccfj3r16iVUEeujadOmxdixY2O77bbLap0ffvihTFuKlLeJEycKqn/DfvnllyKD6urV%0Aq8dNN90UPXv2LPXaI0aMiB49esTvf//7LKssG5WtHgBg/SGsBiBxeXl5cdZZZxX6H/zWrVvH4MGD%0Ai92Son79+nH++efHLrvsEmeeeWbGDuIxY8bEjTfeGJdddllZll7l/PjjjxnjAw444DcXVO+8884x%0AYcKEpMtY7zRq1CjmzZuXHr/00ktZh9VVaVd1kkaNGpV0Cb95awqqa9SoEbfddluZhLpXXnll7LTT%0ATtGkSZOs1yoLla0eAGD9oGc1AIkbMmRIfPjhhxlzbdu2jSeeeKJUvZN/97vfxY033lho/rHHHouv%0Av/661HWuD1bvodu+fftkCmG9s99++2WMy+ImbCNGjEg/rlWrVnTu3DnrNaGszZgxI/r06VPoprU1%0Aa9aMO++8s8x2H8+cOTOuueaaMlmrLFS2egCA9YOwGoBETZs2Le65556Mudq1a8e9996bVY/p/fff%0AP3r16pUxl5+fH7fffnup11wfrH5jxTp16iRUCeubHj16ZIynTZtWZP/54vr2229j/Pjx6XH37t1/%0Ac58CoPJbU1Bdu3btuPvuu6N79+5Zrb9666oXXnghXnvttazWzEZlqwcAWP8IqwFI1L333htLly7N%0AmDvttNOiY8eOWa991llnFfof6zfeeCNmzpyZ9drri1QqlXQJrCc23njj2GqrrTLmXnzxxVKvt+qu%0A6oiIgw46qNRrQXmYOXNmHH/88fHtt99mzNetWzfuu+++2GOPPbK+Rv/+/QvNXXnllTF37tys1y6N%0AylYPALD+0bMagMTMmzcv/v3vf2fMNWzYMPr27Vsm62+00UZxwAEHxPPPP5+eq127dnz22WeFWhas%0Ay4IFC2LMmDExffr0mDNnTtSoUSOaNm0arVq1iu22267cbtz4zTffxFdffRXTp0+P/Pz8aNasWbRq%0A1Sp23HHHqFWrVrlcs7JZvnx5jB8/PiZOnBjz5s2L/Pz8aNy4cTRp0iQ6deqUWCuTFStWxFdffRXf%0AfPNNzJkzJ5YvXx5NmjSJZs2axbbbbrvGG4Jma+7cufHZZ5/F999/H4sWLYqGDRtG8+bNY/vtt4+W%0ALVuWyzWLq2fPnvHf//43PX755ZfjwgsvLNVaq/arrlevXnTv3j2GDh2abYkREbFs2bL44osv4pdf%0Afom5c+fG/PnzI5VKRd26dWODDTaITp06RYcOHSrFmzmffvpp/Pe//43c3Nzo0KFDdOvWzQ7zSmDm%0AzJnRp0+f+OabbzLm69evH/fdd1/suOOOZXKdE044IUaNGhWfffZZem7GjBlx9dVXxy233FIm16jK%0A9QAA6x9hNQCJefHFFzNughgRcdhhh5Vpa4qjjz46Fi9eHF27do2uXbvGFltsEdWqVSvWufn5+fHy%0Ayy/Hww8/HGPHjo38/Pwij6tbt27stttu0a9fv+jSpUuxa9tnn31i2rRp6fFHH30UDRs2jLy8vHji%0AiSfioYceiilTpqzxmnvvvXeceeaZ0aFDh2JfY3UXX3xxXHzxxRlzgwYNSrdQ+fDDD6NPnz4Zz7/+%0A+uvRpk2bdX5/K1100UXx7LPPpsfdunWLhx9+eJ3nffLJJ/Hoo4/G66+/Xmj3/apat24de+65Z/z5%0Az3+OTTfddJ3rZvs9TZo0KR588MF49dVXY8GCBUUek0qlYsstt4wjjjgijj766KhRo0ax1r7jjjvi%0AzjvvTI8vvvji9Js3Y8aMibvvvjveeeedWLFiRZHX3GqrreLEE09MbBdyjx494qabbkqPV7YC2Xbb%0AbUu0zvjx4zN2q+63335Zvzkzb968eOaZZ+L111+Pzz//PJYvX77W41u0aBEHHXRQnHDCCbHhhhuu%0A8bi1/RsbPXp0oT7bq7/WVv/3cdddd8V+++0Xv/zyS5x//vnxn//8J+P8unXrxhFHHBF/+ctfomnT%0ApkXW0L9//zjzzDMzzjvttNPijTfeyJjr2rVrPPzww8UK5fPz8+O4446LTz75JGP+/PPPj379+q3z%0A/PXJrFmz4vjjjy8UVDds2DAeeOCBEr/e1yYnJyeuu+66+MMf/hDLli1Lz7/wwgvRo0ePEr/xur7V%0AAwCsf7QBASAxb7/9dqG5sv4f3W7dusXgwYPjhBNOiK233rrYQfX48ePjsMMOi3POOSc+/fTTNQbV%0AERGLFy+O1157Lf70pz/FGWecEbNnzy51vdOmTYujjz46Bg4cuMageuU1R4wYEYccckg8+OCDpb5e%0AZZSbmxsDBgyIY489NkaMGLHWoDri1z+zxx9/PA499NC4/vrrC/XlLiuLFy+OAQMGxCGHHBLDhw9f%0AY1AdEVFQUBD//e9/Y+DAgXHggQfGe++9V+rrrlixIm644YY45phj4q233ioyqF55zS+//DLOPffc%0AOO6442LhwoWlvmZptW7dOrbbbruMudK0AinrFiBPPvlk/P73v48bbrghPv7443UG1RG/7hYdOnRo%0AHHDAAfH0009ndf2SWrx4cZx44omFguqVzz388MMlvlnsddddV2i3/0cffRSPPfZYsc6/5557CgXV%0Ae+yxR5x00kklqqOqWxlUr/7n37hx4xg6dGiZBtUrdezYcY3tN+bNm1fm16tq9QAA6xdhNQCJKCgo%0AKBTE1K5du8w+Op2N559/Po488siYNGlSic997bXX4uijjy604644fvzxx+jdu3dGG4V1yc3NjRtu%0AuKHYgVNlV1BQEGeddVY8+eSTJT43Pz8//vGPf8R5551X5nVNnz49evXqFU8++WQUFBSU6Nwffvgh%0ATj755Hj00UdLde2LL744HnzwwRJdd/To0dGvX79yC+7XpmfPnhnjl19+ucRrrNoCpHHjxrH77ruX%0Aup5BgwbFgAEDSh2iLV26NC699NJ49dVXS11DSd18881r/fnTokWL2GmnnUq0ZtOmTePaa68t8lpr%0A+/RFRMTYsWNj8ODBhWq48cYbK0WrlIoye/bsOP744wv93TRr1iz++c9/FurZXpZOOumkQkH4jBkz%0A4pprrim3a1alegCA9Yc2IAAk4ocffohFixZlzG2++ebFbpdQXt599924+OKLIzc3N2O+YcOG0bNn%0Az9h9991jww03jOXLl8cPP/wQo0aNitdeey1j5/XUqVOjT58+MXz48BL1ED7nnHPip59+So+7desW%0A+++/f3Tu3Dnq1q0bP//8c7z77rvx3HPPxeLFizPOvfnmm2P//fcvtHNyzz33zNjpvXpwuPXWW0fr%0A1q0z5lYfV6THHnssRo0alTHXrFmzOOyww2L77bePDTfcMGrVqhULFy6MiRMnxsiRI+Ojjz7KOP7F%0AF1+M3//+92XWCmPBggVx8sknx+TJkws9t8cee8T+++8f7du3j3r16sWMGTNi9OjR8fzzz8eMGTPS%0Ax+Xn58fAgQOjZs2acdRRRxX72k888URGO4wNNtgg/vCHP8SOO+4YzZo1i/nz58eECRNi2LBh8d13%0A32WcO2bMmHjyySfj2GOPLfk3nYUDDzwwrr/++nS4XtJWIGPHjo0ffvghPT7ggAOievXS/cr6zDPP%0AFNnnulu3brHffvvFpptuGo0aNYqIX9uETJw4MV599dVCO4gjIgYOHBh77bVXof70q/4b+/LLLzOC%0A3yZNmkS3bt0yjq9bt+5aa54wYUI8/vjjaz3mwAMPjJycku856d69e/zpT3+KYcOGpecWL14cl19+%0AeTzwwANFnrNo0aI477zzMt74SKVSceONN0azZs1KXENVtaagukWLFvHQQw+VyU2B16ZatWoxaNCg%0A+MMf/pDxyYB///vf0aNHj9hnn33K9fqVvR4AYP0hrAYgEasGcCsVp99wefrpp5/izDPPLBRU9+jR%0AIy6//PJ0f9iVdtpppzj88MNj/PjxccEFF8SECRPSz82cOTP+7//+Lx5++OFiB20r/0xatGgR119/%0Afeyxxx4Zz2+99dax3377xUknnRSnnXZaxsfQFy1aFE899VScfvrpGedceeWVGePV++f27t073Z86%0AaStWrIj7778/Y27HHXeMe+65Jxo2bFjo+J122imOPfbYeOqpp+Lyyy/PaI9x//33l1lYfeGFF2b8%0A3Ub8GujfeOONRe5u3XvvvaN///5x2223FerNffXVV8dWW20VW265ZbGuvfI1kUqlol+/fnHWWWcV%0ACkt322236NOnT1x33XXxyCOPZDw3dOjQCg+rN9xww+jSpUt8+umn6bkXX3yx2GH16i1ADj744FLV%0AsWjRorj55psz5mrXrh233HLLGtsN7b777nHCCSfE22+/HX/9619j/vz56ed++eWXeOedd2LffffN%0AOGfVf2Or95/u1KlT/P3vfy9R3Q8++GD6tZyTkxN77LFHbLrppjF37tz44osvYtKkSXHggQeWaM1V%0AXXTRRfGf//wn482Nd999N4YPH17kz4Jrrrkmvv/++4y5k08+OXbbbbdS11DVrAyqJ06cmDGfSqXi%0A/vvvL/egeqVNN900+vfvH7feemvG/OWXXx477rhj+o2XilLZ6gEA1g/agACQiF9++aXQ3EYbbZRA%0AJf8zePDgQjuW//jHP8Ztt91WKKhe1eabbx6PPvpooTDu008/jX/9618lqqF+/frx0EMPFQqqV9W2%0Abdu48847C+1CX/3maVXNuHHj4scff0yPc3Jy4uabby4yqF7VUUcdlb4J4UpfffVVTJ06NeuaxowZ%0AE6+//nrGXNu2beOxxx5baxuGevXqxWWXXRbnnntuxvyyZcuKbMWwLuecc06cd955hYLqlapVqxYD%0ABgwotIt3ypQppWpJk63StgIpKCiIl156KT3eYIMNStzuYqXnn3++UP/4Cy+8sFh98ffcc8+4/PLL%0AC82///77paqlJFb2Gm/btm38+9//jiFDhsSFF14YgwYNihdeeCEeeeSRrNol1alTJ26++eZCb6Jd%0Af/31hX4uv/TSSzF8+PCMuS5dusTZZ59d6utXNWsKqiN+fb1WdAumfv36xTbbbJMxN2PGjFL9XFkf%0A6wEAqj5hNQCJWL0FSMSvH5lPyg8//FAolNliiy1iwIABxerJ2qBBg7j11lujXr16GfNDhgxZ4w3x%0AinL66acXa5dehw4dYv/998+YGzduXLGvUxmt2voh4tfXQ6tWrYp17uphdePGjQu1xSiNv/3tbxnj%0AatWqxc033xwbbrhhsc4/9dRTY++9986Y+/jjj4tsM7EmnTp1ilNPPbVYx55yyimF5saPH1/sa5WV%0AAw44IKNNxcpWIOvy0UcfxfTp09Pjnj17lqrdRURkhN4Rv+6G/+Mf/1js83v06FGoZcfPP/9cqlpK%0AqmbNmvGPf/wjOnXqVOi5rl27Zt0neptttokzzjgjY27evHlx9dVXp8c///xzocC+QYMGRQbd66s5%0Ac+ZE3759iwyqV3riiScKvdbK08r2G6u/Wfncc88l8oZlZasHAKj6hNUAJGL1HcwREbVq1Uqgkl+9%0A+uqrhW5Gd+6555aoh3bbtm3jz3/+c8bcd999V6in8ppUr149jjzyyGJfb/vtt88YL1++PL0rsypa%0A/c969uzZMWXKlGKd27Jly7j33nvj2WefjU8++SQ+/PDD+N3vfpdVPXPmzCl0E9ADDjig0J/7ulxw%0AwQWF5p566qlin3/00UcX+9guXboUmps1a1axzy8rRe2IfvHFF9d53uotQLJp5bLbbrvFoYceGl26%0AdIkWLVrEIYccEtWqVSv2+dWrV4/27dtnzBX1c6s89OrVK9q2bVuu1zj11FMLvV5eeeWVeO2116Kg%0AoCAuuuiiQjelvOaaa6JNmzblWldlMW/evOjbt2+hFkB16tQpdOyAAQMKvdlWnjp16hT9+/cvNH/5%0A5ZdntK75rdYDAFRtwmoAElHUzrzVw+KKtHooudFGG621FceaFBUsFjes7tixYzRu3LjY1yqqbUpF%0AhWnloV27dhnjgoKC6N+/f5H9zYvSvXv32HLLLaN+/fplUs+HH36YvkngSiW5OeJKm2yySaH2HKNH%0Ajy72+SVpg1G/fv1C3/+SJUuKfX5Z6tGjR8Z4Xa1A8vPz45VXXkmP27ZtW+w+10U55ZRT4qabboph%0Aw4bFu+++G+ecc06J11j9kxKr97MvL927dy/3a1SrVi1uuummQt/jtddeG/fff3988MEHGfN//OMf%0As+qVXdVMmDCh0KcSttxyy3jxxRcLvYkxf/78+Otf/1qh/w3r169fbLXVVhlzv/zyS6LtQCpTPQBA%0A1SWsBiARqwckERFLly5NoJJfQ9HVA+WuXbuWqv1AmzZtonXr1hlzH3/8cbHOXf3mh+uyeouCiF8D%0Av6qqY8eOhcKOiRMnxsEHHxynn356PPXUUxktIsrb6q+J6tWrl7pX8M4775wxnjZtWrFaSuTk5BTZ%0ACmJtVn9dJPUm0AEHHJCxk3ldrUA++OCDjB7TZXWDzNJYuHBhvPbaaxk91COiRC19SiuVSpV4935p%0AtW3bNi699NKMuR9//LHQjSk322yzuOSSSyqkpspqm222iaFDh8ZGG20UN910U6E3XD/77LNCbYPK%0AU/Xq1eP6668v9ImUf/3rX/Hmm29WWB2VtR4AoOr6bTScA6DSKao/9Zw5cxKoJGLBggWFemivHpqW%0AxNZbbx3Tpk1Lj1cPvNakUaNGJbpOUbvTKyJMK09nnXVWnHbaaRk7mvPz82PUqFExatSoiPj1I+d7%0A7LFH7LHHHtG1a9dyax/z008/ZYw7duxY6mttvfXWheamTZu2zt7XdevWLVErmojC7VRW3x1eUZo1%0AaxbdunXL2KH70ksvrXG3dFm2ACmuJUuWxNSpU2Pq1KkxefLk+Prrr+Orr76KSZMmFflvqSL+LJs3%0Ab16h/fuPOOKIeOutt9a487127dpx6623Ru3atcuthosuuiieffbZEp3TunXr9M+E8rb99tvH/fff%0AHw0aNIiIiG233Tb+8pe/xN///veM44YMGRK77rpr7LbbbhVS12abbRZ/+ctfCoXkAwYMiBEjRqzz%0A5rTrez0AQNVkZzUAidh4440LzRU31C1rc+fOLTTXvHnzUq/XrFmzjPHqfV/XpCzaVyQVTJaV7t27%0Ax4UXXrjWG8hNmjQp/vGPf8RJJ50UO++8c5x++unx7LPPlnlv1NVfFy1atCj1Wk2bNi00V5zXRVV/%0ATfTs2TNjvKYb0S1fvjxee+219HizzTaLzTbbrExrWbJkSYwYMSIGDhwYf/7zn2OPPfaI7bffPg45%0A5JD4y1/+EjfddFM8++yzMWHChETf9Cnpm1Zl4aqrrlrj6/vSSy8t8e7+9ckOO+wQDzzwQDqoXum0%0A004r1PO7oKAgLrjgggrtE3/KKacU2X7juuuuq7AaKnM9AEDVI6wGIBHt27cvFEgWtzdxWSsqrF49%0AmCiJ1c+dN29esQLDktz8bX12wgknxD//+c/YZJNN1nnskiVLYtSoUXHRRRfFHnvsERdffHGZtQpZ%0A/XWRTXBc1OupOGF1VX9N/P73v8/4BMCaWoG88847GW82rB5yZ2PevHlx/fXXx2677RbnnntuPPro%0Ao/HRRx/FjBkz1npeKpUq8a72spDE7tMmTZpE3759C83XrFkz9txzzwqvp7Lo1q1b3H///UX+269W%0ArVrceOONhdruzJgxIy644IIKe5OoevXqMWjQoEKv1WeffTbeeuutCqmhMtcDAFQ9wmoAElG/fv1C%0Au/UmTJgQy5cvL/NrvfXWW/H555+vsZ9zWX/cf/UewdWqVVvrTmEK69atW4wcOTIefPDB6NWrV7Ha%0AIixbtiyGDx8eBx54YMYu3dJa/XWRzWuiqNdeVQ+ii6NJkyaxyy67ZMwVtbt65MiRGeOyagHy5Zdf%0AxkEHHRT/+Mc/inXz0ebNm8c+++wTl1xySbz22muFds5WhKLa+5S32bNnxz/+8Y9C88uXL48LL7yw%0Ayn9iozTat28f9913X5H3V1hp4403LrKX97vvvhsPPvhgeZaXoXPnznHaaacVmh8wYEAsWLCgwuqo%0ArPUAAFWLsBqAxHTr1i1jnJubG5988kmZX+eKK66Io446Krp16xannXZaDB06NCMUL+pj9wsXLiz1%0A9VY/tzx7vVYFubm5pTovlUrF7rvvHoMGDYr3338/hg0bFv37948dd9xxrTteFy9eHOecc06xb2y5%0AJo0bN84Yr97XvCSKCmjq1KlT6vWqknW1Alm6dGlG7+FtttmmyDZBJTV58uQ47rjjitxBXadOndhx%0Axx3jmGOOicsuuyweeOCBePvtt+O9996Lu+++O44//vho06bNbyakveyyy2LmzJlFPvef//wnhg4d%0AWrEFVQIbbLBBsf6NHnXUUbHvvvsWmr/tttvWekPRsnbaaafFFltskTE3ffr0xNpvVLZ6AICqQ1gN%0AQGL23nvvQnOvvPJKmV5j0qRJ6RvlLVy4MN5444345z//GTVr1kwfU1RYvabgpjh++eWXjHE2/a8r%0Ao5IGeMuWLcv6mjk5OdGlS5c488wz47HHHovRo0fHfffdF7179y6y1+7y5ctj4MCBWV1z9XYM62ob%0AsTZFnbt6b/P11e9///uMNxemTZsWX3zxRXr85ptvZux6Pvjgg8vkuhdccEGh3dSbbrpp3HXXXTF6%0A9Oh47LHH4sorr4zjjjsu9thjj2jZsmWhNZYuXVomtVRmTz75ZLz++usZc6u3trj11ltjwoQJ5VbD%0A9ddfHxMmTCjRV0XdXLE4rrnmmkI/53Nzc+Pcc8/N6o3PkqhevXpcf/31hd7IGz58eGLtQCpTPQBA%0A1SGsBiAxu+66a6Gg8YUXXijT/7l/4oknCs0dcMABGePGjRsX6in85Zdflvqa//3vfzPGbdq0KfVa%0ASSuqfUlJW7WUx83G6tatG3vttVdcfvnl8dZbb8V1111XaAf7hAkT4ptvvin1NVbf3fvNN9+UOrxc%0A/TUREdG2bdtSrVXVNGzYMHbfffeMuZdffjn9+MUXX0w/zsnJiR49emR9zY8//rjQrtatttoqnnrq%0Aqdhvv/0y3qxam9mzZ2ddS2U2ZcqUGDRoUMZcx44d47HHHsv4M1q+fHmcd9555dKmaX3QtGnTIncM%0AT506NS6//PIKq2PzzTePU089tdD85Zdfnkj7jcpWDwBQNQirAUhMtWrV4ogjjsiYmz9/fjzyyCNl%0Asv6cOXNi+PDhheYPPfTQjHFOTk5sv/32GXMfffRRkb2s12Xy5MmFdlav/lHoqqSo/rnF6f27qpLc%0AOHP27Nnx8ccfx5NPPhlTpkwp1jkrX0fnnHNOoecmTZpU7GuvbocddsgY5+XllbpNzYcffpgxbt68%0AeZE7wtdXqwfQK8PqJUuWZOyy3GmnnYrc4VxSr776aqG5v/71r4V2DK/NggUL0p/KWGl9aguSn59f%0AaPd5tWrV4vrrr48tttgizjjjjIzjJ06cGLfeemtFl1ll7LXXXvGnP/2p0PyIESPi6aefrrA6Tjvt%0AtNh8880z5n7++edCb0r8VusBACo/YTUAierbt2+hAGnw4MElCjjX5Nprry3UZ3ifffYpMjzu2rVr%0Axvjnn3+Od955p8TXfOqppwrN7bzzziVep7Io6uZiJWmRMmnSpJg7d+46j1u+fHnsscceseuuu0bv%0A3r1jwIABJW4J87vf/a7QXDZtHHbcccdCc0X9/a7L119/HWPGjMmYq8qvidJYfTfz999/H+PHj483%0A33wzlixZkp4vqxsr/vDDD4XmVn9Dal1ef/31Qm9YrX7z1NVVpRup3n333fHZZ59lzPXt2ze23Xbb%0AiIjo169fbLnllhnPDx06ND744IOKKrHKueiii6J9+/aF5q+55pqsPuVREjVq1Ijrr7++0BuNzzzz%0ATKE3Un+L9QAAlZ+wGoBENWnSJE466aSMuWXLlsXpp5+eVd/oYcOGxfPPP58xl5OTE2eddVaRxx92%0A2GGFemvedtttJbo54NSpU+Pxxx/PmGvRokXssssuxV6jsilq929Jwqphw4YV67iaNWtGq1atMub+%0A/e9/l2gna1EtG7LpC92yZctCAfgrr7xSKOBblxtvvLHQXFn1Za4q6tevX+Sf5apvSFSvXj3233//%0AMrleUe0qStI7ffHixXHnnXcWml/Xz4OcnKrxq/Xnn38ed999d8Zchw4d4uyzz06Pq1evHoMGDcr4%0AuVhQUBAXXXRRzJ8/v8JqrUrq1KkTN910U6FgdsmSJXHOOeeUSf/+4thiiy3ilFNOKTRf2pvdZquy%0A1QMAVG5V4zdqANZrp556amy11VYZc99991307t07xo0bV+L1HnnkkbjyyiuLvM6aWnJsuOGGceCB%0AB2bMjRs3Lq655ppiBaYLFiyIc889t1CLjN69excKwauSpk2bFgqRn3322WLtln7//fcLhfdrs3pQ%0AOXHixHjssceKff7q16pRo0Zst912xT6/KCeeeGLGOD8/P84777yYPn16sc6/9957C91MrEOHDtG9%0Ae/es6qqKevbsmTF+8cUXM/5sdtttt2jatGmZXKuoViIvvfRSsc5dtmxZnHvuuTF16tRCz61rp/7q%0AvbBX3TVeWSxevDjOP//8jF3iOTk5MWjQoKhVq1bGsZtvvnmcfPLJGXM///xzXHHFFRVSa1W07bbb%0Axl/+8pdC8xMmTIgbbrihwur4y1/+Ep07d66w661LZasHAKi8hNUAJK5GjRpx6623Fgqqvvvuuzj6%0A6KNj0KBBxbpJ36RJk+K0006Lq6++ulDA3LVr1zjzzDPXev7ZZ58dDRs2zJgbNmxYnHvuuWu90drE%0AiRPjuOOOK3RDt/bt2xfaNV4V7b333hnj+fPnxymnnLLGG2QVFBTEk08+Gaeffnrk5+cX+zpHHXVU%0AoZYw11133Tp3Z+fn58ftt98eI0aMyJjv0aNHob/Pktptt91i3333zZibOnVqHHPMMfHxxx+v8bzF%0AixfHtddeW6jHbyqViiuuuKLK7MAtS3vvvXfGTTC//fbbjDY9ZdUCJCKK/DTDLbfcss5d8V988UUc%0Ac8wx8cYbbxT5/OpthVa3+utt6tSple6mhNdff3189913GXN9+/aNLl26FHn86aefHptttlnG3MiR%0AI+Pf//53eZVY5Z122mlFtp159NFH47XXXquQGmrUqBGDBg0q8r4DSahs9QAAlZffFgCoFNq3bx8P%0APPBAHH/88RkfMV++fHkMHTo0Hnnkkdhjjz1i5513js6dO0fjxo0jPz8/5syZE1999VW8//778dFH%0AHxW5C7pr165xzz33RLVq1dZaQ9u2bWPQoEGFbiw2cuTIePfdd+Oggw6K3XffPVq2bBl5eXkxderU%0AGDVqVLz22muFetnWr18/7rzzzkI7Laui3r17xxNPPJHxPY4dOzb23XffOOaYY2K77baLDTfcMObP%0Anx+ff/55PPfcc/H111+nj91pp53WGuyu1KhRozjnnHPi2muvTc/l5eXFFVdcEY8++mgcfPDBseWW%0AW0bTpk2joKAgZs+eHf/973/j+eefL9QPtkGDBvF///d/2X/z8Wu494c//CGjD/K0adOid+/e8bvf%0A/S7233//6NChQ9SpUydmzpwZo0ePjueff77Ifqxnn3127LrrrmVSV1VTr1692GuvvdI3V1xVrVq1%0AYr/99iuza+23336x0UYbZdwgceHChdG7d+846KCDonv37tGmTZuoUaNGzJ07N8aPHx+jRo2K0aNH%0AZ6xTt27djE9LzJkzJ/Lz89f4s2T1TyHMnTs3/u///i/69OkTjRo1ijlz5sS2224b9evXL7PvtSTe%0AeOONeOKJJzLm2rdvn9H+Y3U1a9aMa6+9Nv70pz9lvPk0cODA2GmnnQp9z/x6o8qbbropDjvssEKf%0Atrnkkktiq622io022qjc69hqq62iX79+cc8995T7tYqjstUDAFROwmoAKo0tt9wynn766TjrrLNi%0A/PjxGc/l5eXFm2++GW+++WaJ1jz44IPj2muvzdjRuTb77bdfXH/99TFgwICMfprz58+Pxx9/vFht%0ALZo3bx533313dOrUqUS1VlYdO3aME088Me67776M+Xnz5q0zdNhll13ioosuisMPP7xY1zruuONi%0A7Nix8cILL2TMT5w4sdAu5TWpVatW3HbbbdG6detiHb8uDRs2jKFDh8app55aKBR/5513in0jzjPP%0APDNOP/30MqmpqurRo0eRYfVee+1VpgFu7dq146qrriq0uz8vLy+ee+65eO6559a5Rs+ePePII4/M%0AaAWTl5cXX331VWyzzTZFnlPUTTlff/31eP3119Pj+++/v8ibgZa3WbNmxaWXXpoxt7L9x7p+Pm67%0A7bZxwgknxP3335+eW7BgQVx44YXx0EMP/SY/KbAuG2+8cVxyySVx2WWXZczPmzcv/vrXv8bDDz+8%0AzjdQy8IZZ5wRo0aNiokTJ5b7tYqjstUDAFQ+frMEoFJp165dPPnkk/HXv/41GjVqVOp1WrduHXff%0AfXfccsstxQ6qV/rDH/4QQ4cOjfbt25f4uvvuu28MHz48tt122xKfW5mdc8450a9fv0ilUsU+57DD%0ADot77723RLvLU6lU3HTTTXHSSSeVKshp165dPPzww2UeBrZt2zaeeOKJOOigg0r0ZxDx627b++67%0AL/r371+mNVVF3bt3L9TqJaJsW4CstNdee8X1118fderUKdF5zZs3jxtvvDFuu+222H777Qv1nF+9%0AB/mqNt100zj66KPXuv6ECRNKVE9ZufTSSwu1U+rTp0/ssMMOxTr/rLPOig4dOmTMjR49Oh544IEy%0Aq3F9c9RRRxVqIxQR8cknnxR5A8/yULNmzUrVfqOy1QMAVD7CagAqnVq1asUpp5wSr732WgwcODB2%0A3333YgWedevWjT333DPuvPPOePXVV2OfffYpdQ077bRTjBw5Mq699trYbrvt1rpzsG7dutGjR48Y%0ANmxYDB48uMibu1V1OTk5cf7558eTTz4ZBxxwwFoDwB122CGGDBkSN954Y4nfKFh5rQsuuCCGDx8e%0ARx11VDRo0GCd52yzzTYxcODAeOGFF7K+qeKaNGjQIG699dZ45plnokePHuusa+utt46rrroqXn75%0A5dhrr73Kpaaqpk6dOoV6oNetW7fcbjh56KGHxrPPPhuHH374Wn+G5OTkxFZbbRUXXXRRvPLKK3HY%0AYYdFxK+tS1b/OTJs2LC19qG+4oorol+/fmu8serqnxqpCE888UShPtzt2rWLc845p9hr1KpVK667%0A7rpCPwv/9re/lepGuL8V11xzTTRv3rzQ/D333BMffvhhhdSw9dZbR79+/SrkWsVR2eoBACqXVEFR%0AzT0BoJLJy8uLyZMnx9dffx1z586NRYsWRW5ubjRs2DAaNWoU7du3jy222KLcPlY9d+7c+Oyzz2LG%0AjBkxZ86ciIho0qRJdOzYMbbaaquoVatWuVy3slqyZEl88skn8dNPP8WsWbOiZs2asdFGG0WXLl1i%0Aww03LNNr5efnx+TJk2PixIkxe/bsWLRoURQUFESDBg2iTZs2sc022xS6OWdFyMvLiy+++CKmTp0a%0As2fPjiVLlkT9+vWjTZs2sdVWW8UGG2xQ4TWxZkuWLIkvv/wyJk+eHPPmzYuCgoJo0qRJbLDBBrHd%0AdttF48aNy/R6s2fPjo8++ih++OGHWLp0adStWzdatmwZnTt3jo4dO5bptQAAYH0hrAYAAAAAIHHa%0AgAAAAAAAkDhhNQAAAAAAiRNWAwAAAACQOGE1AAAAAACJE1YDAAAAAJA4YTUAAAAAAIkTVgMAAAAA%0AkDhhNQAAAAAAiRNWAwAAAACQOGE1AAAAAACJE1YDAAAAAJA4YTUAAAAAAIkTVgMAAAAAkDhhNQAA%0AAAAAiRNWAwAAAACQOGE1AAAAAACJE1YDAAAAAJA4YTUAAAAAAIkTVgMAAAAAkDhhNQAAAAAAiRNW%0AAwAAAACQOGE1AAAAAACJE1YDAAAAAJA4YTUAAAAAAImrnnQBVIwNT3466RKgXGzcvG6MHtQzPe52%0A8cj4fubiBCuCsvf5rYclXQKUm5xURPP6NdLjmQtzY0VBggVBOXj7mxlJlwDlom7NatFzy5bp8civ%0Apsfi5fkJVgTl48jtWyVdQpVRp0v/pEsoN0vG3Jl0Cb8JdlYDVVqdmtXXOgagckul1j4GoPKqnpNa%0A6xgASkpYDQAAAABA4oTVAAAAAAAkzuflAQAAAIDspeyLJTteQQAAAAAAJE5YDQAAAABA4oTVAAAA%0AAAAkTlgNAAAAAEDi3GARAAAAAMheKpV0BVRxdlYDAAAAAJA4YTUAAAAAAIkTVgMAAAAAkDg9qwEA%0AAACA7KXsiyU7XkEAAAAAACROWA0AAAAAQOKE1QAAAAAAJE7PagAAAAAge6lU0hVQxdlZDQAAAABA%0A4oTVAAAAAAAkTlgNAAAAAEDihNUAAAAAACTODRYBAAAAgOyl7IslO15BAAAAAAAkTlgNAAAAAEDi%0AhNUAAAAAACROz2oAAAAAIHupVNIVUMXZWQ0AAAAAQOKE1QAAAAAAJE5YDQAAAABA4vSsBgAAAACy%0Al7Ivlux4BQEAAAAAkDhhNQAAAAAAiRNWAwAAAACQOGE1AAAAAACJc4NFAAAAACB7qVTSFVDF2VkN%0AAAAAAEDihNUAAAAAACROWA0AAAAAQOL0rAYAAAAAspeyL5bseAUBAAAAAJA4YTUAAAAAAIkTVgMA%0AAAAAkDg9qwEAAACA7KVSSVdAFWdnNQAAAAAAiRNWAwAAAACQOGE1AAAAAACJE1YDAAAAAJA4N1gE%0AAAAAALKXsi+W7HgFAQAAAACQOGE1AAAAAACJE1YDAAAAAJA4PasBAAAAgOylUklXQBVnZzUAAAAA%0AAIkTVgMAAAAAkDhhNQAAAAAAidOzGgAAAADIXsq+WLLjFQQAAAAAQOKE1QAAAAAAJE4bEAAAAACA%0AClZQUBDvvPNOvP766/HZZ5/F9OnTY+HChVGnTp1o2rRpbL311rHHHnvEQQcdFDVr1izR2r/88ks8%0A9dRT8f7778c333wTCxcujMaNG0fLli1jt912i8MPPzw6duxYTt9Z6QmrAQAAAAAq0NixY+OSSy6J%0Ar7/+utBzubm5MX/+/Pjuu+/ihRdeiFtvvTUuvfTSOPDAA4u19tChQ+O2226LpUuXZszPmDEjZsyY%0AEV9++WUMGTIk+vTpE+edd16Jg/DypA0IAAAAAJC9VM76+1WGnn/++Tj22GOLDKqL8ssvv8TZZ58d%0Ad9555zqPvfbaa2PQoEGFgurVFRQUxEMPPRQnnnhiLF++vFh1VARhNQAAAABABfjkk0/i4osvjry8%0AvPRcly5d4vbbb4+33347vvzyy/jPf/4TQ4YMiX333Tfj3DvuuCOGDx++xrWffPLJ+Oc//5ke16lT%0AJ/7v//4vXnnllfjiiy/ijTfeiEsvvTSaNGmSPuajjz6Kq666qgy/w+wIqwEAAAAAytmKFSviqquu%0Aitzc3PTcySefHI8//nj06NEjWrZsGTVq1IgmTZrEnnvuGYMHD45rrrkmUqlU+vhBgwbF3LlzC609%0Ae/bsuOGGG9LjBg0axLBhw+L000+Pdu3aRc2aNaNVq1bRp0+feO6556Jdu3bpY59++un49NNPy+eb%0ALiFhNQAAAABAOXvnnXdiwoQJ6fHee+8d5513XkYYvbqjjjoqTjjhhPR4/vz58eSTTxY67sEHH4yF%0ACxemx1dddVVsvvnmRa7ZsmXLuPfee6N27drpudtvv70k30q5EVYDAAAAANnLSa2/X2Xg5Zdfzhif%0AccYZxTrvlFNOiWrVqqXHb731VsbzeXl5Ge1BNtlkk+jZs+da1+zQoUP88Y9/TI8//PDD+P7774tV%0AT3kSVgMAAAAAlLOxY8emHzdp0iS22WabYp3XpEmT6NChQ3o8efLkjOfHjBkTs2bNSo8POuigte7W%0AXunggw/OGL/00kvFqqc8CasBAAAAAMpZw4YNo0WLFpGTkxOtW7cu0bm1atVKP54/f37Gcx988EHG%0AeJdddinWmltvvXXUr18/PX777bdLVFN5qJ50AQAAAAAA67vHH388In5t27FgwYJin5eXl5fRoqNp%0A06YZz6/aBzuVSsUWW2xRrHVzcnJis802S99c8b///W8UFBQUa1d2ebGzGgAAAADIXipn/f0qQ9Wr%0AV48mTZoU+/j33nsvI9zeZJNNMp7/5ptv0o9btGgR9erVK/baG2+8cfrx4sWL45dffin2ueVBWA0A%0AAAAAUAkVFBTE3XffnTG39957Z4xXDZhbtmxZovVbtGiRMf75559LWGHZElYDAAAAAFRCjzzySIwZ%0AMyY9rlevXhxyyCHp8bJly2LRokXpcaNGjUq0fsOGDTPGc+fOLV2hZURYDQAAAABQyXz00Udxww03%0AZMz169cvo2f1qkF1RJSoBUhERN26dTPGq69X0YTVAAAAAACVyBdffBGnn3565Obmpue23Xbb6Nev%0AX8Zxqz4fEVGjRo0SXad69eoZ47y8vBJWWraqr/sQAAAAAIB1SKWSrmC9MHbs2Dj55JMzbqrYpEmT%0A+Nvf/hY1a9bMODY/Pz9jnCrh30FOTuZe5hUrVpSw2rJlZzUAAAAAQCXw7rvvRt++fWPevHnpuXr1%0A6sV9990XrVq1KnR8tWrVMsYlDZtX30m9ehhe0YTVAAAAAAAJe/rpp+O0006LxYsXp+fq168fDzzw%0AQGy77bZFnlOnTp2M8bJly0p0zdWPTzqs1gYEAAAAACAhK1asiFtuuSXuv//+jPmmTZvGkCFDYuut%0At17juQ0aNIhq1aql24EsXLiwRNde/YaKjRs3LtH5ZU1YDQAAAABkL6WJQ0ktWbIkzj///Hj11Vcz%0A5lu3bh33339/bLLJJms9P5VKRdOmTWPGjBkRETF79uwSXX/mzJkZ42bNmpXo/LLmFQQAAAAAUMFm%0Az54df/7znwsF1VtttVU88cQT6wyqV2rbtm368U8//VSiGn7++ef042rVqhXZF7siCasBAAAAACrQ%0ATz/9FMccc0x8+eWXGfPdu3ePhx9+OFq0aFHstTp16pR+vGDBgvQu6+L49ttv04/btm0btWrVKva5%0A5UFYDQAAAABQQaZPnx7HHXdcfPfddxnzxx57bAwePDjq1atXovW22267jPHYsWOLdd7s2bNjypQp%0A6fH2229fouuWB2E1AAAAAJC9VGr9/SojS5YsiX79+sXUqVMz5v/617/GFVdcEdWqVSvxmnvssUfG%0A+M033yzWeasft/vuu5f42mVNWA0AAAAAUAGuvvrqmDhxYnqcSqXiqquuilNOOaXUa7Zs2TJ23HHH%0A9HjEiBExa9astZ6zYsWKePjhh9PjevXqxb777lvqGsqKsBoAAAAAoJyNGjUqnnnmmYy5c889N/70%0Apz9lvfZxxx2Xfrx48eK48MILIz8/f43H33HHHfHVV1+lx0ceeWSJ24+UB2E1AAAAAEA5+9vf/pYx%0A3nPPPbPaUb2qAw88MKN39TvvvBNnnHFGzJ49O+O43NzcuPXWW2Pw4MHpucaNG8fpp59eJnVkq3rS%0ABQAAAAAArM/efffdGD9+fMbc22+/HZ07dy7VehMmTMgYp1KpuOmmm+KYY45JtwB54403Yp999onu%0A3btHmzZtYs6cOfHWW2/FjBkz0udVq1YtbrrppmjSpEmp6ihrwmoAAAAAIHspTRzWpLg3PcxGu3bt%0A4qGHHooTTzwxfvnll4j49YaOL774YpHH16pVK66//vrYc889y7224vIKAgAAAAAoR1OnTq2Q63Tq%0A1ClefPHFOP7446NBgwZFHpOTkxP77LNPPPvss9GzZ88Kqau47KwGAAAAAChH9957b4Vdq379+nHJ%0AJZfEeeedF5988kl8//33MWfOnKhdu3a0bt06dthhh2jWrFmF1VMSwmoAAAAAgPVMzZo1Y9ddd41d%0Ad9016VKKTVgNAAAAAGQvlUq6Aqo4PasBAAAAAEicsBoAAAAAgMQJqwEAAAAASJye1QAAAABA9lL2%0AxZIdryAAAAAAABInrAYAAAAAIHHCagAAAAAAEiesBgAAAAAgcW6wCAAAAABkL5VKugKqODurAQAA%0AAABInLAaAAAAAIDECasBAAAAAEicntUAAAAAQPZS9sWSHa8gAAAAAAASJ6wGAAAAACBxwmoAAAAA%0AABKnZzUAAAAAkL1UKukKqOLsrAYAAAAAIHHCagAAAAAAEiesBgAAAAAgccJqAAAAAAAS5waLAAAA%0AAED2UvbFkh2vIAAAAAAAEiesBgAAAAAgccJqAAAAAAASp2c1AAAAAJA9PavJklcQAAAAAACJE1YD%0AAAAAAJA4YTUAAAAAAInTsxoAAAAAyF4qlXQFVHF2VgMAAAAAkDhhNQAAAAAAiRNWAwAAAACQOGE1%0AAAAAAACJc4NFAAAAACB7KftiyY5XEAAAAAAAiRNWAwAAAACQOGE1AAAAAACJ07MaAAAAAMheKpV0%0ABVRxdlYDAAAAAJA4YTUAAAAAAIkTVgMAAAAAkDg9qwEAAACA7KXsiyU7XkEAAAAAACROWA0AAAAA%0AQOKE1QAAAAAAJE5YDQAAAABA4txgEQAAAADIXiqVdAVUcXZWAwAAAACQOGE1AAAAAACJE1YDAAAA%0AAJA4PasBAAAAgKyl9KwmS3ZWAwAAAACQOGE1AAAAAACJE1YDAAAAAJA4PasBAAAAgKzpWU227KwG%0AAAAAACBxwmoAAAAAABInrAYAAAAAIHHCagAAAAAAEucGiwAAAABA9txfkSzZWQ0AAAAAQOKE1QAA%0AAAAAJE5YDQAAAABA4vSsBgAAAACylkppWk127KwGAAAAACBxwmoAAAAAABInrAYAAAAAIHF6VgMA%0AAAAAWdOzmmzZWQ0AAAAAQOKE1QAAAAAAJE5YDQAAAABA4oTVAAAAAAAkzg0WAQAAAICsucEi2RJW%0AA5Vauxb14pUB+0etGtXi9he+ittHfFWqNY7erUPsulmLaNu8XjSqWzMWL8uLX+YtiU++nRUvfjot%0A3h43vRyqB6DdnueU2VrD/nZG7Npl0zJbD4B1mz59dlx02ZDIy8uPPxy2R/Q6fM9KsRYA6ydhNVBp%0A5aQibjxup6hVo1qpzq9RLRWXHrFd/HnPTaJ6tcyuRzWr14zG9WrGZq0axTF7bBKfTZ4dZ//jw5gy%0AY1FZlA4AAFXeihUrYsiDIyIvL79SrQXA+kvPaqDSGvinLrFzpxalOrdm9Zx4+Kw9o+/emxYKqouy%0AfYem8fzF+8XWGzcu1fUAKF+1ataIjVo0SroMgN+Uhx55OSZMnFrp1gJg/WVnNVApXXbEtvHnPTuW%0A+vyr/rh97LLZ/4Lu+Uty4+6XxsfIMT/Ej7MXR/3aNWLXzi3izB5bxBZtGkdERMM6NeIff9kjfn/1%0AKzF30fJsvwUAImLK27et9flqORHN6tVIj2ctyo1FS3LjyP5/jy8m/JCev/HCP0b7NqV7AxOAknv0%0A8ddi1BtjKt1aQOWmZzXZElZXsO+//z6efPLJ+PDDD2PKlCmxePHiaNq0abRq1Sr22muvOOyww6JV%0Aq1ZJlwmJqV+7etx43E7Rc4c2pV5ji9aN4o+7dUiPZy5YGn+85a34ZvqC9NycRctj5KfT4vXPf4p7%0AT9stum+1YUREtGhUO87uuUVc9dTY0n8TAGRlwG3PZATVJx29Vxz++x0TrAjgt2PJkmUx5MEX4qOP%0AJ1SqtQD4bRBWV5C8vLz429/+Fg888EDk52f26Jo+fXpMnz49xowZE3fddVecddZZ0a9fv8jJ0aWF%0A35Yt2zSKu07eJTps0CCrdXrt0i5ycv73bu5VT36WEVSvalneivi/f4yOtwceGA3r1oyIiMO6bRxX%0APz02VhRkVQYApfDCqM/iyZEfpsdbdmodF516cIIVAfx2TPl+etxx1/CY/sucSrUWAL8dwuoKkJ+f%0AH+ecc0688sor6zw2Nzc3brnllhg/fnzceuutFVAdJK9JvZrxfwdvGcf+bpOosUp/6ZkLlkbzBrVL%0AvN6OmzRLP166PD9e/HTaWo+fu2h5jPry5zi828YREdG0fq3osEGDNQbcAJSP6bPmx8W3PJ0e16he%0ALW6/tHfUrOFXVoDytGDB4hj+r3fijbfGRH7+ivR8gwZ1Y8GCxYmtBcBvj627FeDvf/97RlDduHHj%0AGDBgQLzxxhvx+eefxyuvvBJnnXVW1KlTJ33MiBEjYvDgwUmUCxVqj803iLcGHhjHd980I6j+YMIv%0A0ffOd0u1ZrMGtdKP5y5eHnnF2CI9bXbmL85NV1kDgIpxwc3PxJx5i9LjU4/ZJzpvslGCFQGs/774%0A7+Q478K747VRn2SEy1tsvnGcf+4fS7TWZ59/U2ZrAVVUaj3+okLYplLOvv766xgyZEh6vNFGG8Xj%0Ajz8eG230v//xateuXZxxxhmx//77x3HHHRdz5vz6ManBgwfHoYceGm3alL53L1R2m7VqmG6/ERGx%0AeFle3PL8f+PBUZOidZO6pVpzed7/fjFuUq9m1KqRE8tyV6zljIgWDTPD6YVLckt1bQBK562PJsaT%0AL32SHrfdqGmc2ef3CVYE8NswbdqMWLxkWXpcs2aNOLLXnnHA77vFrNnzSrTW9z+U3VoA/DbZWV3O%0A7rrrrnSP6lQqFbfddltGUL2qTp06xR133JG+c2pubm7cddddFVYrJGnFioJ47qPvY/+Br8QDr0+K%0Agiz6RY+f9r9fhGvVqBY9uqz9DZ+6tarFPtv879/l/MXLY9JP80tfAAAlsmLFirjg5mcy5i4+/ZCo%0AXatGQhUB/PakUhG77rxlXH/tydHjgJ0z7gGT5FoA/LbYWV2OZs+eHa+++mp6vPvuu0eXLl3Wek7X%0Arl1j3333jddeey0iIkaOHBkDBgyIunVLt8MUKrvleSvi2Q+nxP2vTYr//jC3TNb81+jv45Cd2qbH%0Alx25bXw2eXZ8N2NhoWOr5aTi+t47ZvTGfvSdb4vVOgSAsjFs5Mfx+cT/3V9gp206xEHdt0+uIIDf%0AkOrVq8Vuu2wVPQ7cOdq327DSrAXAb5Od1eXo7bffjtzc/7USOOSQQ4p13sEH/++O90uXLo0333yz%0ArEuDSuORt7+Nc4Z+VGZBdUTE61/8FK9/8VN63LxB7Xjuon3i1N9vFhs3rxfVc1LRsE6N2GfrjeKp%0Av3aPQ7tunD52zORZ8bcR48qsFgDWLi8vP665d2TG3Pkn90yoGoDfnv322TFOP/WwMgmXe+7ftczW%0AAuC3yc7qcvTBBx9kjHfZZZdinbfzzjtnjN96663o2dP/tEFJnPnAf+K2vt3igO1bR0REo7o14+Je%0A28bFvbYt8vgVKwriifcnx8CnxsbS3PyKLBXgN+1fr30ak3+YmR7v2mXT2GX7TROsCACA0lrZ2hZK%0Ay87qcjRhwoT046ZNm8aGGxbv3eWmTZtGy5Yt0+MvvviizGuD9d3iZflx6r0fRL+734spRbT/WNWK%0AFQVxy/P/jQGPj4klywXVABXp7kdHZYz/r+/+CVUCAAAkTVhdjr799tv043bt2pXo3I03/l9bgqlT%0Ap0ZBNnebg9+oQ3ZqE+cdunW0a1F/rcfl5KTi/MO2jpcH/D66btq8gqoD4P1PJ8WEyT+nx9t0ah27%0A79gpwYoAAIAkaQNSTubOnRvLli1Lj1fdKV0cLVq0SD9evnx5zJo1K5o3F6JBcVTPScXtJ3SLg1e5%0AyeKkn+bHva9MiPcn/BIz5i+NBnVqxPbtm8Vxe20Se2+9UUREdNywYTx69p5x9oMfxotjpq1peQDK%0AyMP/ei9jfMax3ZMpBAAAqBSE1eVk1qxZGeNGjRqV6PwGDRpkjOfNmyeshmK6rvcOGUH1M//5Li58%0A+JPIW/G/TyjMXrg8Rn35U4z68qc4erf2cd2xO0T1ajlRs3pO3Na3W0z66bX4+ucFSZQP8Jswd/6i%0AePXdL9PjhvVrx9EH7hiLdWMCAKiy9KwmW8LqcrJ48eKMcb169Up0/urHL1q0KKt6Nm5eN+rU9NdN%0A1dKyUe2McbMGtaJzq4YZc+1bZP5b2X+7jeLo3Tqkx2O/mx33vzYxOm6Y+QbQqsZ+Nzv+8cbXcfJ+%0Am0VERO2a1eLaY3eIy4eNyfZbgDJRTdMu1kMvvf155Ob9L5nutV+XqFO7ZixbnKtRHeudhrX9Hk7V%0AtKRW5mu3VvWcjNdzvZrVMp5ffVyStQAgQlhdbpYvX54xrlGjRonOr149868mNzc3q3pGD+qZ1fmQ%0AhBUFEave77Bv945x8r4d13rO+YdtE6tsoI6uHZvGG1eu+2ZdBf//WitP3blTi3jzyv3Dm8IA5eOl%0AN8dmjHsfvHNERDSuW7LfmaAq2H/zDZIuAUplSsPM8Llj83prfT3vvkmzMlsLgN8m+1bKyYoVKzLG%0AJf0YRE5O5l+NGyzCuhUUREZQnYqInGL+00ulCh+7wj87gHKxYNHSePfTr9PjDZo2iN26bJJgRQAA%0AQGVgZ3U5qVYt813j1cPrdcnLy8sY16xZM+ua4LempLuic1IR+asE1LJqgPIx6sMJGS1Aeu65daE3%0A6gEAqHr0rCZbwupyUqdOnYzxsmXLSnT+6sdnG1Z3u3ikntVUOS0b1Y5/nrVnejz0zW/ikbe/yTim%0AfYt68VD/3Ys8/+1x0+Pqp8YW+VxRdtikWQzqvWN6fP/rk+LxdyeXsGooe8Mv2DvpEqBMvfjuVxnj%0AA3+3dfrx3MW5GW8cwvrgk6lzki4BSmX6jLkZ429mLopXxv+SHterWS2j9cd7386KRcuLvlPuutaC%0AykzLGqg40sty0qhRo4zxwoULS3T+6jdUbNy4cVb1fD9z8boPgkpm0dLMTxjMWrAsJvw4v9jnN6xT%0Ao0THb9mmccZ4wo/zS3Q+lJf8kn04Byq90Z9nvhG46/b/awGSX+A1z/pn/mq/00BVsXBZ5mt3Wd6K%0Atb6eFy3PX+PzJV0LgN8mn7csJ82bN8/46MPs2bNLdP7MmTMzxk2bNi2TumB9lkpF/DxnSXq8ZZvG%0A0aJhrWKfv/NmLTLGEwXVAGVuwaKlMWHyT+lxu1bNYoOmDRKsCAAAqCyE1eWkZs2ascEG//uYyE8/%0A/bSWowv7+eef04832GADPauhmEZ/PSP9uHq1nOjTfdNindeiYa04dKe26fHshctizORZZV4fwG/d%0AuK+nxYpV7mDbZat2CVYDAABUJsLqctSpU6f04ylTpkR+ftG9u1aXl5cXU6ZMSY8322yzMq8N1lf/%0A/nhq5K3y+fHT9u8cXTdtvtZzalRLxe0n7Bx1a/2vM9KDoybFCj1TAcrc+G8z38DffouNE6oEAICy%0Alkql1tsvKoawuhxtt9126cdLliyJSZMmFeu88ePHZ9xgcdV1gLWbOnNRPPzW/27CWKNaTjxy1u+i%0Az14do2b1wj/yOrZsEI/9316x+yo3zPh2+oJ44PXi/XsFoGQmT52RMd64VbM1HAkAAPzWuMFiOdpj%0Ajz3irrvuSo/feOON2Hzzzdd53htvvJEx3n333cu8NlifXfvM57HpRg3jd1u0jIiIWjWqxcA/dYmz%0AD9oy3hs/PX6cvSRq1ciJLds2jh03aRbVq/0vxJ6zcFn0u/u9WLKGu5gDkJ1p0+dkjFu3bJJQJQAA%0AQGVjZ3U52n777aN169bp8ZNPPpmxY7ooS5YsiSeffDI9btu2beywww7lViOsj/JWFES/we/FE+9N%0Azphv1qBWHNp14zjtgM5xwj6dYudOLTKC6gk/zovDbxwV305fWNElA/xmzJ6X+TO21QaNkykEAACo%0AdITV5SgnJyeOPfbY9PjHH3+Mq6++eq3nXHnllfHLL7+kx8cdd5y+OFAKy/JWxIWPfBLH3v52vDf+%0Al8hfSwPq72cujCueGBOHDHo9psxYVIFVAvz2LFqyPP24dq0a0aRRvQSrAQCgTKXW4y8qhDYg5ax3%0A797x2GOPxbRp0yIi4qmnnoqCgoK49NJLo27duunjFi9eHFdffXX861//Ss+1b98+jjnmmIouGSqN%0AH2YvjvanP53VGu9P+CXen/BLNKxbI7p2bB4bNakTDevWjKXL82LmgmXxxZQ5MfkXO6kBKsqLD5yX%0AdAkAFFOL5o3j4X9cUunWAmD9JawuZ3Xq1IlbbrklTjjhhFiyZElERDz99NPxyiuvxN577x0tW7aM%0An3/+Od58882YP39+xnm333571KxZM6nSYb0yf3FuvP7FT0mXAQAAAMAaCKsrQJcuXeLee++NM844%0AIxYsWBAREfPnz4/nnnuuyOMbNmwYgwcPji222KIiywQAAAAASIye1RVk5513jhdffDF69eoVtWvX%0ALvKYGjVqxGGHHRYvvPBCdO3atYIrBAAAAIDSS6VS6+0XFcPO6grUokWLGDRoUAwYMCA++uijmDZt%0AWsybNy/q1q0b7du3jy5dukTDhg2TLhMAAAAAoMIJqxNQt27d2GuvvZIuAwAAAACg0tAGBAAAAACA%0AxAmrAQAAAABInDYgAAAAAEDW3IiQbNlZDQAAAABA4oTVAAAAAAAkThsQAAAAAIBKYsqUKXHQQQdF%0Abm5u9O/fP84888xSrfHMM8/Ehx9+GFOnTo358+dH3bp1o0WLFtGlS5c44IAD4ne/+105VJ8dYTUA%0AAAAAkDU9q7OXn58fl1xySeTm5pbq/OXLl8cNN9wQjz/+eOTn52c8N2/evJg3b158/fXX8dRTT8W2%0A224bN998c7Rr164sSi8T2oAAAAAAAFQCAwcOjI8//rhU5y5fvjxOOumkeOSRRwoF1UX5/PPPo1ev%0AXvHll1+W6nrlQVgNAAAAAJCwQYMGxbBhw0p9/sCBA2P06NHpcf369eOvf/1rvPLKK/HFF1/EBx98%0AELfffntsttlm6WMWLlwYp556asyZMyer2suKsBoAAAAAICELFy6Ms846K4YOHVrqNcaPHx9PP/10%0Aety0adN48skn45RTTol27dpFzZo1o2nTptGjR494+umnM/pVz5w5M+66665svoUyI6wGAAAAALKX%0AWo+/ysm4ceOiV69e8fLLL2e1zr/+9a8oKChIjy+77LLo2LFjkcfWqlUrbrrppmjQoEF67vnnny9W%0A65DyJqwGAAAAAKhAs2fPjoEDB8aRRx4ZU6ZMSc83bdq0VOuNGTMm/bhWrVqx//77r/X4Jk2axF57%0A7ZUez507N7777rtSXbssCasBAAAAACrIe++9F/vvv388+uijkZeXl57v1q1bDBkypFRrzpo1K/24%0AUaNGUaNGjXWe07p164xxZehbLawGAAAAAKggkyZNigULFqTHderUiYsuuigeeuihaNy4canWrFmz%0AZvrxnDlzYunSpes8Z8aMGRnj+vXrl+raZUlYDQAAAABQwVKpVBx88MHxwgsvxAknnBA5OaWPajt3%0A7px+nJubu84e2IsWLYo333wzPW7QoMEae1xXpOpJFwAAAAAAVH2pVDneiXA9UqNGjTjkkEPixBNP%0AjC233LJM1jzkkENi5MiR6fH1118f2223XbRv377QsXl5eTFgwICYPXt2eu5Pf/pTsVqHlDc7qwEA%0AAAAAKkjv3r3j5ptvLrOgOiJin332ie7du6fHs2fPjqOOOiqGDBkS33//feTm5sb8+fPjjTfeiN69%0Ae8eIESPSx2633XZxxhlnlFkt2bCzGgAAAACgirv11lvjggsuiNdeey0iIubPnx8333xz3HzzzUUe%0An0ql4sgjj4xLLrkk6tSpU5GlrpGd1QAAAAAAVVy9evXirrvuisGDB0fbtm3XemwqlYqzzz47rrji%0Aiqhbt24FVbhuwmoAAAAAIGupVGq9/aoqRowYEbfffntMnTp1rccVFBTE7bffHoccckh8/PHHFVTd%0AumkDAgAAAABQheXm5sb5558fL774YnquY8eO0a9fv9hll12iefPmsXDhwhg7dmw89thj8fbbb0dE%0AxOTJk6Nv375x8803x4EHHphU+Wl2VgMAAAAAVGGXX355RlB9+OGHx3PPPRe9evWKVq1aRc2aNaNp%0A06ax9957x5AhQ+Kaa66JatWqRcSvQfcFF1wQX3/9dVLlpwmrAQAAAACqqA8//DCGDx+eHnfr1i2u%0Au+66qFGjxhrPOeqoo+Lcc89Nj5ctWxY33nhjudZZHMJqAAAAACBrSfeV/q32rH700UczxhdffHF6%0A1/TanHDCCdG+ffv0+J133onp06eXdXklIqwGAAAAAKiCCgoK4sMPP0yP27VrF1tuuWWxzq1WrVoc%0AdNBB6fGKFSsSv9misBoAAAAAoAqaN29ezJ07Nz3u2LFjic7ffPPNM8bTpk0ri7JKTVgNAAAAAFAF%0ALVu2LGNcnPYfq6pbt27GOC8vL+uasiGsBgAAAACogpo0aZIx/vHHH0t0/syZMzPGzZo1y7qmbFRP%0A9OoAAAAAwHqhst+IcH1Us2bNaN26dbp9x/jx42PGjBnRokWLYp3/0UcfZYw33XTTMq+xJOysBgAA%0AAACoorp3755+nJ+fH4888kixzpsxY0aMGDEiPW7cuHFsv/32ZVxdyQirAQAAAACqqN69e2f0qr7/%0A/vvj448/Xus5y5cvj/POOy+WLFmSnjv++ONL3PO6rAmrAQAAAACqqI4dO8axxx6bHufl5cUJJ5wQ%0AjzzySCxfvrzQ8d98800cf/zx8Z///Cc91759++jbt29FlLtWelYDAAAAANnTsjoxF154YXzzzTfx%0A/vvvR8SvO6evvvrquPPOO2O33XaLjTbaKJYtWxbjxo2LMWPGRH5+fvrcxo0bx9133x1169ZNqvw0%0AYTUAAAAAQBVWo0aNuOeee+Kqq66KZ555Jj0/Z86cjL7Uq+vUqVPcdddd0a5du4ooc520AQEAAAAA%0AqOJq1aoV1113XQwdOjR22WWXyMlZc/Tbpk2buOyyy2L48OGVJqiOsLMaAAAAAKBSaNOmTUyYMCGr%0ANXbdddfYddddY968efHJJ5/Ezz//HPPnz4/atWtHs2bNYuutt44OHTqUUcVlS1gNAAAAAGQtldK0%0AujJp1KhR7LPPPkmXUSLagAAAAAAAkDhhNQAAAAAAiRNWAwAAAACQOD2rAQAAAICs6VlNtuysBgAA%0AAAAgccJqAAAAAAASJ6wGAAAAACBxwmoAAAAAABLnBosAAAAAQNbcYJFs2VkNAAAAAEDihNUAAAAA%0AACROWA0AAAAAQOL0rAYAAAAAsqdlNVmysxoAAAAAgMQJqwEAAAAASJywGgAAAACAxOlZDQAAAABk%0ALZXStJrs2FkNAAAAAEDihNUAAAAAACROWA0AAAAAQOKE1QAAAAAAJM4NFgEAAACArLnBItmysxoA%0AAAAAgMQJqwEAAAAASJywGgAAAACAxOlZDQAAAABkTc9qsmVnNQAAAAAAiRNWAwAAAACQOGE1AAAA%0AAACJ07MaAAAAAMiantVky85qAAAAAAASJ6wGAAAAACBxwmoAAAAAABInrAYAAAAAIHFusAgAAAAA%0AZM/9FcmSndUAAAAAACROWA0AAAAAQOKE1QAAAAAAJE7PagAAAAAga6mUptVkx85qAAAAAAASJ6wG%0AAAAAACBxwmoAAAAAABKnZzUAAAAAkDU9q8mWndUAAAAAACROWA0AAAAAQOKE1QAAAAAAJE5YDQAA%0AAABA4txgEQAAAADImvsrki07qwEAAAAASJywGgAAAACAxAmrAQAAAABInJ7VAAAAAEDWUppWkyU7%0AqwEAAAAASJywGgAAAACAxAmrAQAAAABInJ7VAAAAAEDWtKwmW3ZWAwAAAACQOGE1AAAAAACJE1YD%0AAAAAAJA4YTUAAAAAAIlzg0UAAAAAIGspd1gkS3ZWAwAAAACQOGE1AAAAAACJE1YDAAAAAJA4PasB%0AAAAAgKxpWU227KwGAAAAACBxwmoAAAAAABInrAYAAAAAIHF6VgMAAAAAWcvJ0bSa7NhZDQAAAABA%0A4oTVAAAAAAAkTlgNAAAAAEDihNUAAAAAACTODRYBAAAAgKyl3F+RLNlZDQAAAABA4oTVAAAAAAAk%0ATlgNAAAAAEDi9KwGAAAAALKW0rSaLNlZDQAAAABA4oTVAAAAAAAkTlgNAAAAAEDi9KwGAAAAALKm%0AZTXZsrMaAAAAAIDECasBAAAAAEicsBoAAAAAgMQJqwEAAAAASJwbLAIAAAAAWUu5wyJZsrMaAAAA%0AAIDECasBAAAAAEicsBoAAAAAgMTpWQ0AAAAAZE3ParJlZzUAAAAAAIkTVgMAAAAAkDhhNQAAAAAA%0AidOzGgAAAADImpbVZMvOagAAAAAAEiesBgAAAAAgccJqAAAAAAASJ6wGAAAAACBxbrAIAAAAAGQt%0A5Q6LZMnOagAAAAAAEiesBgAAAAAgccJqAAAAAAASp2c1AAAAAJA1LavJlp3VAAAAAAAkTlgNAAAA%0AAEDihNUAAAAAACROz2oAAAAAIGspTavJkp3VAAAAAAAkTlgNAAAAAEDihNUAAAAAACROWA0AAAAA%0AQOLcYBEAAAAAyJr7K5ItO6sBAAAAAEicsBoAAAAAgMQJqwEAAAAASJye1QAAAABA1lKaVpeJKVOm%0AxEEHHRS5ubnRv3//OPPMM0u1zpgxY+Lll1+O0aNHxy+//BJz586N+vXrR7t27WKXXXaJP/7xj9Gq%0AVasyrj47wmoAAAAAgEogPz8/LrnkksjNzS31Gj/88ENcc8018cYbbxR6bs6cOTFnzpz47LPP4v77%0A749TTjkl+vfvH9WqVcum7DIjrAYAAAAAqAQGDhwYH3/8canPHzduXPTt2zfmzp27zmPz8vJi8ODB%0AMWXKlLjlllsqxc54PasBAAAAABI2aNCgGDZsWKnP/+677woF1dtss03cdddd8dZbb8XYsWPjueee%0Aiz//+c8ZO6lHjBgR999/fzallxlhNQAAAACQtVRq/f0qTwsXLoyzzjorhg4dWuo1CgoK4vzzz88I%0Aqk888cR46qmnYr/99osNN9wwateuHZtvvnkMGDAgBg8eHNWr/6/pxuDBg2P27NlZfBdlQ1gNAAAA%0AAJCAcePGRa9eveLll1/Oap0XX3wxPv/88/T44IMPjgsvvHCNrT26d+8effv2TY8XL14c//73v7Oq%0AoSwIqwEAAAAAKtDs2bNj4MCBceSRR8aUKVPS802bNi3Veqvuym7cuHFcfvnl6zznuOOOywiz33nn%0AnVJduywJqwEAAAAAKsh7770X+++/fzz66KORl5eXnu/WrVsMGTKkxOt9//33MXbs2PS4T58+0ahR%0Ao3Wet+GGG8ZOO+0U7dq1iy5dusQGG2xQ4muXterrPgQAAAAAgLIwadKkWLBgQXpcp06dOPvss+P4%0A44+PH3/8scTrvfXWWxnjww47rNjnPvLIIyW+XnkSVgMAAAAAWVtTf2SKlkql4qCDDopzzjkn2rRp%0AU+p1Pv300/Tjdu3aZbVW0oTVAAAAAAAVpEaNGnHIIYfEiSeeGFtuuWXW640fPz79eIsttsh6vSQJ%0AqwEAAAAAKkjv3r2jd+/eZbLWihUrYurUqelxq1at0o8XLlwYL730Urz00ksxefLk+OWXX6JevXrR%0Apk2b2HPPPeOII46I1q1bl0kdZUVYDQAAAABQBc2aNStyc3PT4xYtWkRExIgRI+Kaa66J2bNnZxy/%0AfPnymDNnTnzxxRdx//33R79+/aJ///6Rk5NToXWvibAaAAAAAMialtUVb+7cuRnjOnXqxC233BL3%0A3XffOs9dtmxZ3HXXXTFu3Lj4+9//HjVq1CinKotPWP0bcecZuyVdApSLhrUzf4xdesz2MX9pXkLV%0AQPlod9hNSZcA5WaL9s3j0wdPSY9/f+Y/Ytx3MxOsCMrenFcuSboEKBerZ1J7bbpBFCRSCcBv16JF%0AizLGzz33XIwZMyYiIurWrRvHH398HHjggdGuXbvIy8uLiRMnxvDhw2P48OGxYsWKiIgYNWpUXHPN%0ANXHVVVdVeP2rE1YDAAAAAFRBeXmZG/ZWBtXt27ePIUOGxMYbb5zx/I477hg77rhjHHjggXHmmWfG%0AkiVLIiJi2LBh0aNHj9hll10qpvA1qBzNSAAAAAAAyFr9+vWLDKpX9bvf/S4uu+yyjLm77rqrvEtb%0AJ2E1AAAAAJC1VCq13n5VVkX1me7Tp89ag+qVjjjiiNhkk03S448++ijmzJlTpvWVlLAaAAAAAKAK%0Aql+/fqG5nj17FuvcVCoV++23X3pcUFAQn3zySZnVVhrCagAAAACAKqhp06YZ42rVqsWmm25a7PM7%0Ad+6cMZ4+fXqZ1FVawmoAAAAAgCqoSZMmGbura9euXaK2JQ0aNMgYz58/v8xqKw1hNQAAAABAFbXq%0ATupFixbF4sWLi33u6sfWqVOnzOoqDWE1AAAAAJC1VGr9/arMtttuu4zxxIkTi33u1KlTM8Zt27Yt%0Ak5pKS1gNAAAAAFBF7bnnnhnjkSNHFvvcDz74IP04lUrFtttuW2Z1lYawGgAAAACgitpll12iZcuW%0A6fEzzzwTP//88zrPGz9+fEZYvcMOO0SLFi3KpcbiElYDAAAAAFRR1atXjxNPPDE9XrhwYVx88cWx%0AbNmyNZ6zcOHCuOCCC6KgoCA9d/zxx5drncUhrAYAAAAAspZKpdbbr8ru2GOPjS222CI9fv/996NP%0Anz4xadKkQsd+88030adPn5gwYUJ6rlu3bnHAAQdUSK1rUz3pAgAAAAAAKL2aNWvG4MGDo2/fvjFl%0AypSIiPjss8/i4IMPjq5du0bnzp2jZs2aMWHChPjwww8jLy8vfe4GG2wQN998c1KlZxBWAwAAAABU%0Aca1atYpHH300+vfvH5999ll6/qOPPoqPPvqoyHM23XTTuPvuuzN6XidJGxAAAAAAgPVAixYtYtiw%0AYXHttdfGpptuutbjzj333Bg+fHhsvPHGFVjh2tlZDQAAAABkrQq0dq702rRpk9FLujRSqVQceeSR%0AceSRR8bkyZPjv//9b8ycOTOWLl0aTZo0ic033zy22WabyMmpfPuYhdUAAAAAAOuhDh06RIcOHZIu%0Ao9gqX3wOAAAAAMBvjrAaAAAAAIDECasBAAAAAEicntUAAAAAQNZS7rBIluysBgAAAAAgccJqAAAA%0AAAASJ6wGAAAAACBxelYDAAAAAFnTs5ps2VkNAAAAAEDihNUAAAAAACROWA0AAAAAQOL0rAYAAAAA%0AsqZlNdmysxoAAAAAgMQJqwEAAAAASJywGgAAAACAxAmrAQAAAABInBssAgAAAABZS7nDIlmysxoA%0AAAAAgMQJqwEAAAAASJywGgAAAACAxOlZDQAAAABkTctqsmVnNQAAAAAAiRNWAwAAAACQOGE1AAAA%0AAACJ07MaAAAAAMhaStNqsmRnNQAAAAAAiRNWAwAAAACQOGE1AAAAAACJE1YDAAAAAJA4N1gEAAAA%0AALLm/opky85qAAAAAAASJ6wGAAAAACBxwmoAAAAAABKnZzUAAAAAkLUcTavJkp3VAAAAAAAkTlgN%0AAAAAAEDihNUAAAAAACROz2oAAAAAIGtaVpMtO6sBAAAAAEicsBoAAAAAgMQJqwEAAAAASJywGgAA%0AAACAxLnBIgAAAACQtZQ7LJIlO6sBAAAAAEicsBoAAAAAgMQJqwEAAAAASJye1QAAAABA1nK0rCZL%0AdlYDAAAAAJA4YTUAAAAAAIkTVgMAAAAAkDg9qwEAAACArKVSmlaTHTurAQAAAABInLAaAAAAAIDE%0ACasBAAAAAEicsBoAAAAAgMS5wSIAAAAAkDX3VyRbdlYDAAAAAJA4YTUAAAAAAIkTVgMAAAAAkDg9%0AqwEAAACArKVC02qyY2c1AAAAAACJE1YDAAAAAJA4YTUAAAAAAInTsxoAAAAAyFqOltVkyc5qAAAA%0AAAASJ6wGAAAAACBxwmoAAAAAABInrAYAAAAAIHFusAgAAAAAZC2VcodFsmNnNQAAAAAAiRNWAwAA%0AAACQOGE1AAAAAACJ07MaAAAAAMialtVky85qAAAAAAASJ6wGAAAAACBxwmoAAAAAABKnZzUAAAAA%0AkLUcTavJkp3VAAAAAAAkTlgNAAAAAEDiEmkD0qdPnwq/ZiqVioceeqjCrwsAAAAAwLolElaPHj06%0AUhXYw6agoKBCrwcAAAAAQMm4wSIAAAAAkDV7RclWImF1q1atkrgsAAAAAACVVCJh9ahRo5K4LAAA%0AAAAAlVRO0gUAAAAAAICe1QAAAABA1lKaVpMlO6sBAAAAAEhcldpZPXv27Pjkk0/is88+ixkzZsS8%0AefNi2bJlMXTo0PQxjz76aOy4446x+eabJ1coAAAAAAAlUiXC6gkTJsR9990XL7/8cuTn56fnCwoK%0ACn284M4774y5c+fGvvvuG5deemlstNFGFV0uAAAAAAAlVOnD6qFDh8Ytt9wSeXl5UVBQEBG/9r9Z%0A+XhVS5cujTlz5kQqlYrXX389Pv3007jnnnti2223reiyAQAAAOA3RctqslWpe1bfdtttccMNN0Ru%0Abm7GfFE7qiMifvzxx4zx7Nmz45RTTompU6eWa50AAAAAAGSn0obVI0eOjHvvvTcift1JXa1atTjo%0AoIPi1ltvjRdeeKHIndWtWrWK888/Pxo2bJgOtOfOnRtXXnllBVcPAAAAAEBJVMo2IMuWLYsbb7wx%0APW7ZsmXce++90blz57WeV7t27TjppJPi8MMPjzPOOCM+++yziIh4//3344svvohtttmmPMsGAAAA%0AAKCUKuXO6pEjR8bPP/8cERG1atWKBx98cJ1B9aqaNWsW9913XzRr1iw9N2LEiDKvEwAAAACAslEp%0Aw+o333wzIn5t/3HcccfFJptsUuI1GjZsGMcff3x6vHKXNQAAAABQ9nJSqfX2i4pRKcPqcePGpR/3%0A7Nmz1Ot07949In69IeP333+fbVkAAAAAAJSTShlWz5w5M/24ffv2pV6nbdu26ccLFizIpiQAAAAA%0AAMpRpQyrCwoK0o9TWWyzz8/PTz+uWbNmVjUBAAAAAFB+KmVY3bRp0/Tj7777rtTrfPvttxHxa+Dd%0ApEmTbMsCAAAAANYgtR5/UTEqZVjdoUOH9OPXXnut1OuMGDEi/bhjx45Z1QQAAAAAQPmplGH1nnvu%0AGRG/tgN56KGH4qeffirxGt9880088cQT6fGuu+5aZvUBAAAAAFC2KmVY3bNnz6hTp06kUqlYsGBB%0AnHrqqTF9+vRinz9lypQ4/fTTY+nSpRHxa7/qHj16lFe5AAAAAABkqVKG1c2bN4/jjz8+CgoKIpVK%0AxcSJE+PQQw+N+++/f62h9fTp0+POO++MI444IqZOnRoRv/arPuqoo6Jly5YVVT4AAAAA/OakUqn1%0A9ouKUT3pAtakf//+8emnn8bo0aMjlUrFvHnz4pZbbolbbrklGjZsmHHsKaecEt9//31MmTIlIiId%0AckdEdO7cOc4777wKrx8AAAAAgOKrlDurIyKqV68ed955Z3Tr1i0dPhcUFERBQUHMmzcvHUYXFBTE%0AO++8E999910UFBRERKSP7dSpU9x9991Ru3btJL8VAAAAAADWodKG1RERDRs2jKFDh8bZZ58dDRo0%0ASM+vDKpX3Ya/anhdvXr1OOaYY+Kpp56KjTbaqOILBwAAAACgRCptG5CVcnJy4vTTT4/jjz8+nnvu%0Aufjggw/i008/jVmzZqV3UkdE1KtXL7bddtvYeeedo1evXrHBBhskWDUAAAAAACVR6cPqlerWrRvH%0AHHNMHHPMMRERsWLFipg3b17k5eVFo0aNombNmglXCAAAAAC/XTnuQ0iWqkxYvbqcnJxo0qRJ0mUA%0AAAAAAFAGKnXPagAAAAAAfhuq1M7qvLy8+PLLL2Ps2LExa9asmDt3btSuXTsaNWoUG220UXTp0iU6%0AdOiQdJkAAAAAAJRQlQirv/3223j44Yfj3//+dyxevHitx26wwQbx5z//Of70pz9FgwYNKqhCAAAA%0AAPhtS6U0rSY7lboNyIoVK+KOO+6Iww47LIYNGxaLFi2KgoKCKCgoKHTsyvnp06fHrbfeGj169IgP%0APvgggaoBAAAAACipShtWFxQUxAUXXBCDBw+O3NzciMh8d2ZlOL16eJ1KpaKgoCBmzpwZJ510Ujz3%0A3HMVXjsAAAAAACVTaduADBkyJF544YVIpVLpALpFixbRo0eP2GabbaJt27bRoEGDWLFiRSxYsCAm%0AT54cY8aMiZdeeikWLlwYqVQqVqxYEZdeemm0atUqunbtmvS3BAAAAADAGlTKsHrmzJlxzz33pHdS%0AV69ePc4555zo27dv5OQUvRl8hx12iCOOOCIuvfTSuPXWW+ORRx6JVCoVeXl5ccUVV8S///3vqF69%0AUn67AAAAAFDlaVldNqZMmRIHHXRQ5ObmRv/+/ePMM88ss7V//vnnOOSQQ2L+/PkREfHPf/4zdt55%0A5zJbP1uVsg3ICy+8EIsXL46CgoJIpVJx++23x4knnrjGoHpVderUiUsvvTQuuuiidHuQyZMnx8iR%0AI8u7bAAAAACAUsvPz49LLrkk3Ra5rF166aXpoLoyqpRh9ahRoyLi1/7TRxxxROy7774lXuP444+P%0A7t27p8cvv/xyWZUHAAAAAFDmBg4cGB9//HG5rP3oo4/Gu+++Wy5rl5VKGVZPmTIl/fjoo48u9Tp9%0A+/ZNPx43blw2JQEAAAAAlJtBgwbFsGHDymXt77//Pm6++eZyWbssVcomzrNnz04/7tSpU6nX2Xrr%0ArSMioqCgIGbNmpV1XQAAAAAAZWnhwoVxySWXlFtniBUrVsQFF1wQixcvLpf1y1KlDKsbN24cM2bM%0AiIiI5cuXR+3atUu1zsobNKZSqahXr16Z1QcAAAAAZEq5w2KJjRs3Ls4+++yMThNl7f77748xY8aU%0A2/plqVK2AVl1N/XYsWNLvc4333yTfty2bdusagIAAAAAKAuzZ8+OgQMHxpFHHpkRVDdt2rRMrzNx%0A4sS444470uM999yzTNcva5UyrO7Ro0f68dChQ0u9zqo9Xg488MBsSgIAAAAAyNp7770X+++/fzz6%0A6KORl5eXnu/WrVsMGTKkzK6Tm5sbF1xwQSxfvjwifs1HV81dK6NKGVYffvjhsemmm0ZBQUG8//77%0Acffdd5d4jVdffTWeffbZSKVSscEGG8SRRx5ZDpUCAAAAABTfpEmTYsGCBelxnTp14qKLLoqHHnoo%0AGjduXGbXufPOO2PcuHEREdGsWbO44oorymzt8lIpw+oaNWrErbfeGo0bN46CgoL4+9//HpdddlnM%0AmzdvneeuWLEiHnzwwTjnnHOioKAgatWqFTfeeGM0aNCgAioHAAAAgN+mnNT6+1UeUqlUHHzwwfHC%0ACy/ECSecEDk5ZRfVfv755xm7tK+88soybzFSHhK5weKdd95ZrOO6desWr7zyShQUFMQzzzwTL7zw%0AQuy7776xww47RLt27aJBgwZRUFAQS5YsiR9//DHGjRsXo0aNip9++ikKCgqievXqcdZZZ0WNGjXi%0A008/jR122KGcvzMAAAAAgDWrUaNGHHLIIXHiiSfGlltuWebrL126NC644ILIz8+PiIiDDz449t9/%0A/zK/TnlILKwuyd1BU6lUFBQUxNKlS2PkyJExcuTINR5bUFCQPic/Pz9uuumm9Pirr77KrnAAAAAA%0AgCz07t07evfuXW7r33zzzTF58uSIiGjRokUMGDCg3K5V1hIJq0tiZai9eri9MpRe13FFHQsAAAAA%0AsL75z3/+E4888kh6PHDgwDLtg13eEguryzpAFkgDAAAAQHJK0kmBsrdw4cK45JJL0jnpH/7wh9hn%0An30SrqpkEgmrX3/99SQuCwAAAACwXrr22mtj2rRpERGx4YYbxiWXXJJwRSWXSFjdunXrJC4LAAAA%0AALDeGTVqVAwfPjw9vvrqq6Nhw4YJVlQ6OUkXAAAAAABA6cyZMyfjJopHHXVU7LnnnglWVHrCagAA%0AAACAKurKK6+MmTNnRsSvHS0uuuiihCsqvd9MWD1r1qykSwAAAACA9VZqPf6qrJ5//vl46aWXIuLX%0AG1xee+21Ub9+/YSrKr1EelaXxtKlS2PevHmRl5cXK1asKPKYgoKCyM/Pj9zc3Fi6dGksXLgwpk6d%0AGv/5z3/ijTfeiM8++6xiiwYAAAAAKAfTp0+Pq6++Oj3+05/+FLvuumuCFWWvUofVixcvjiFDhsSI%0AESNi6tSppV6noKAgUqnK/B4IAAAAAEDxvffeezFv3rz0+PHHH4/HH3+8RGv06dMnY/zPf/4zdt55%0A5zKprzQqbVg9Y8aMOOaYY2LatGlRUFCQdDkAAAAAAJSjShtWX3DBBfHDDz9ERKR3Ra8MrVfdJb1q%0AkF3U7umVz++0007lVisAAAAA/Nbl6GxAliplWP3ZZ5/FBx98kBFSt2nTJrbccsuoV69ejBo1KubN%0AmxfVq1ePQw45JPLz82PhwoXx3XffxbfffhsR/wuu991337j66qujadOmiX0/AAAAAABlqVevXtGr%0AV68SnTN8+PC4+OKL0+Ok236srlKG1SNGjIiI//Wavvzyy+PYY49NP3/xxRfHs88+G/n5+dG3b9/o%0A3Llz+rmvv/46Lr744vjiiy8iIuLNN9+Mb7/9VlgNAAAAAFCJ5SRdQFHGjh0bEb/ujt5///0zguqI%0AiK5du6Yfv/vuuxnPbbrppjFs2LDYfffdIyIiPz8/rrrqqnKuGAAAAACAbFTKsHratGnpx0VtZd96%0A663Tj8eMGVPo+WrVqsVNN90UjRo1iohfd1u//fbb5VApAAAAABARkUqtv19UjEoZVs+fPz/9eNVg%0AeqUOHTpEtWrVIiLiq6++KnKNpk2bxqGHHpoeC6sBAAAAACqvShlWFxQUpB83bty40PM1atSIVq1a%0ARUFBQfz000+xePHiItfp0aNH+vG4cePKvE4AAAAAAMpGpQyrVw2o8/PzizymTZs26ceTJ08u8pi2%0AbdumH0+dOrVsigMAAAAAoMxVT7qAojRu3DhmzpwZEREzZsyI1q1bFzpm1bD622+/ja222qrQMU2b%0ANo2IX3dqL1iwoJyqBQAAAADIXps2bWLChAnltn6vXr2KvEdgZVEpd1Z37tw5/bioGyhGRGy88cbp%0Ax2vqWz1v3rz049zc3DKqDgAAAABYXSqVWm+/qBiVMqzu2rVr+vGDDz4YeXl5hY7p1KlT+vF7771X%0A5DqffPJJ+nHDhg3LsEIAAAAAAMpSpQyr995776hRo0ZE/HpjxNNPPz2mT5+eccz2228f1av/2sVk%0A0qRJ8cILL2Q8v3Tp0hg8eHBE/PquTvv27cu/cKBcTJ8+O044+YY47oTrYvi/3q40awEAAABQdipl%0Az+qWLVvG4YcfHk899VSkUql49913Y7/99osDDzwwbrrppoj4ta/1rrvuGu+8805ERFx00UUxfvz4%0A6NatW8yZMyeGDh0a48ePT6+5yy67JPK9ANlZsWJFDHlwROTlFX2z1aTWAiDTvjttEj133Sy6btk6%0ANmrWIBrWqxWLly6PmfMWx2cTf47XP/k2hr/5VSzPLdnP4JZN68VxPbaPvXfoEJu1bR4N69WK2fOX%0AxI8z58dbY76Lx1/9IiZNnVVO3xUARSkoKIi3Rk+I59/4LEZ//m38PGN+zFu4JBo3rBubtW8Ze++y%0ARRx/+G7RvEmDpEsFoIqplGF1RMS5554bo0ePjilTpkQqlYrc3Nz49ttvM475y1/+Eu+8806kUqnI%0Ay8uLBx54IB544IGI+PU/niv7ydSsWTOOPvroCv8egOw99MjLMWHi1Eq3FgC/2nHzVnHHuQfFFu1b%0AFHquZo060bhBndi0TbM4cp+tYsAJ3ePiu1+Nf78zvvBCRTi9V9e4rG/3qFu7Rsb8hs3qx4bN6scO%0AnVvF2UfvGvf866O46oE3ShyEA1ByX06aFn+9/okY/fm3hZ6bMXtBzJi9IN779Ou49cGX46qzDo9+%0AR+2ZQJVAUrR2JluVsg1IRESTJk3iwQcfjO233z4dPLdt2zbjmC5dusQpp5ySEUwXFBRkjCMizjvv%0AvNhwww0rtH4ge48+/lqMeqPom6wmuRYAvzpy7y3jxVuPKzKoLkqr5g3ioQG94oI/77HOY687bb+4%0A7rTfFwqqV5eTk4q/9OoWwwcdEzWqV9pfbQHWC6P+My72P+HmIoPq1S1eujzOv/HJuPKO5yqgMgDW%0AF5V2Z3VEROvWrWPYsGExYsSIGDFiRGy66aaFjjn33HOjQYMGcccdd8Ty5cvT8wUFBVGnTp3461//%0AGn/+858rsuwSmzJlShx00EGRm5sb/fv3jzPPPDPpkiBRS5YsiyH/j737jq+yPP8Hfp2EhBUghCnD%0AAW4FxYGLOuvWr6O2qKite6HWVetoXW3Vuqq27lr3HrTuvScoDlQQUZG9V5gZ5/eHPw8cZsJJ8oTw%0AfvfF63WuJ8/9nCsRKX5y57rveiYGDhpWr54FwELbbNwl/nXO/lHQKD9z7aMvR8fNT34UH345OibP%0AmBMtmjWOLTZYI47er1fsu/0GmfvOP2rHGDVhRjz08hdLffZRe28eJx/cO1PPnrcgrn/ovXjyza9j%0AzKSZ0b64eeyzw/px7uF9om1xs4iI2KHnmnHNaXvFGdc/V0ufMcDq7YPPRkS/c26PefPLMtd27r1B%0AnP27X0aP9TtHUbPGMXjo2Lj90bfisRcGZu654d6XY7MNu8ZBu2+RRNsArGLqdVj9s3333Tf23Xff%0AZX78+OOPj1/96lfx/PPPx/fffx8REd27d4899tgj2rRpU1dtrpSKioq44IILoqysbMU3w2pg5I8T%0A4qZ/PRkTJk6rV88CYKFUKuKa0/aMwoKFQfU/Hn4vLr3rjaz7ps2aG68O+i5eHfRdHLHXZnHD7/eJ%0AvLyffvrtbyf9Mp7/YPgSzy4uahKXn7Brpp5ROi/2O+f+GPLdxMy10ZNmxu0DBsXTbw+Np685Irp3%0ALomIn0LuB178LD76akxNfroAq7058xbECX+6JyuovuqcQ+LEvjtH40VSha17rBNb9Vgntu/VPc68%0A4uHM9Yv+8WTst8tmWd/gBIClWSXC6qooKSmJfv36Jd1GtV122WUxaNCgpNuAxM2aNSeeHPB2vP7m%0A4KioqMxcb9GiWcyaNSexZwGwpN226habdu+QqV/4YPgSQfXi7n/hs1i/a5s47dc/HXpd3KJp/Hbv%0AzeOlj77Nuu+w3XtGy+ZNMvVZN76QFVQvatyU0uh70aPx1i3HZsaFXPi7neKAPzy4Mp8WAMtw+yNv%0AxqhxUzP1WUfvESf03XmZ9//u4D7x1sBv4qlXPomIiLETp8dL7wyJfXferLZbBRKWZ2g1OTLYL0FX%0AXHFFPPzwwyu+ERq4L778Ps4575Z45bWPs8LljTZcM849q2+1nvXp5yNq7FkALN3//WLDrPqq+96u%0A0rrrH34/yhf5s3mPbbJHvKXTEfvusH6mHvbj5Hjyja+W+8wRY6bG3c8tPJNgx83XjrXXKK5SPwCs%0AWEVFZdzx6JuZev21O8QfT1j2Tz7/7MRDd86qX3l/+X+eA0CEsDoRpaWlcfrpp8fdd9+ddCtQL4wZ%0AMynmzJ2fqQsLC+LwQ3eLP57bL4qKmlbrWT+OrrlnAbB0W23YOfN68vQ58enw8VVaN23W3Bg+akqm%0AXrdL9ri2dESUtGyWqZ94vWrBxuOvfZlVH7BYmA7Aynvn4+ExduL0TH3m0XtWaZxH757rxDpd2sa6%0Aa7aPbTbrFsUtmq1wDQA0mDEgq4qvv/46zjjjjBg5cmTSrUC9k0pFbNt74/j1ITtHu7bF9eZZAGSb%0AUTovxk2ZFe2Lm8ePE6ZXa+38svLM61bNG2d9bJFN1xER8fanP1TpmZ8OHxczZ8/LjA/Zvfe6ccOj%0AH1SrLwCW7uV3F35DsFmTwvi/XTev0rpUKhWfPHVJ7TQFQIOVSFi90UYb1fl7plKp+Oqr5H7saOrU%0AqfHPf/4zHnnkkSgvX/gfaSUlJTF16tTlrISGr1Gj/Nh+201i7722ibXX6lhvngXA0u191n0REZGf%0Al8qaL70i+XmpWGeN1pl68ozscwTSi7yurEzHFyMmVOm56XTEV99Pim037RoREZut589/gJry4eff%0AZV737rlONGtSmGA3ADR0iYTV6XR6xTc1IO+++26cccYZMWvWrKzrvXv3jvPOOy9+9atfJdQZ1A+/%0A3HXL+OWuW9bIs/bZY+vos2OvGnkWAMtXUZmOabPmVvn+XbZcJ1oVLQy3Fx0JEvFT6Pyz8VNLY/a8%0Asio/+/tx0zJhdVHTwuhYUhTjp5ZWeT0AS0qn0/Hl8DGZuscGXRPsBlgVOF+RXCU2BiSVSq02ofXw%0A4cOzguqmTZvGGWecEb/97W9j7NixCXYGAFB3zj28T1b9wgffZtWL/s1w3OTsb/KvyIQp2cF05/Yt%0AhdUAORo3aUbMnb/wG4ddOy786ZhJU2fFUy9/HM+9+XmMGDUpJk2dFa2Kmkb3tdrHHjtsGkcesF20%0AKS5Kom0AVmGJhNUHHXRQEm+buFQqFfvuu2+ceeaZ0aVLl6TbAQCoM8cfsFX03mTh339mzp4fj7/+%0AZbRv/dOBW4vvYajOju2IiBmz52fVrVtUfTwJAEs3ZsK0rLpD25ZRWVkZdz72Vlx+89NROif7z96J%0AU2fFxKmz4v3BI+L6u1+Ki07eL47/zU512TIAq7hEwuorrrgiibdNTEFBQey///5xzDHHxMYbb5x0%0AOwAAdWr7Hl3jLyfslnXtxsc+iCkz5mTC6sWVzl1QrfeYvdj9RU0bL+NOAKpq6ozZWXWTxoVx4p/v%0AjcdfHLTCtTNL58Yfrn4shn43Pq79Y9/aahGABiaxMSCrk379+kW/fv2SbgMAoM5tvl7HePDSX0dh%0AQX7m2qChY+LGR99f7rry8spqvU9ZRfb9BY3yqrUegCWVzpmXVV/z7xdi4BffR0RE29ZFcfqRv4wD%0AdukRa65REnPnl8WHX4yMu554J55+/bPMmrueeDu6rlESv//t7nXaO5CMlKHV5EhYDQBArdhyw07x%0A2F/6Zh2qOHn6nDj68qeibAVhdGU1zzaprMy+P89/KAHkbPE/q38OqrfusU48eO0J0a51i2j8/1OF%0AJo0LYpdtNoqdt9koHnrmg+h/+QOZP5v/csvTsf8um0X3NdvXaf8ArHqE1auJZoX50SjPf7Sx6pnb%0AOPuPqcaN8qJlk4XXmhfmZ3188bo6z4L6aqO12ybdAlRb7407x99O2iOaNSnIXJs9d0Gc968Xo0Xz%0Awtio+U+/r7t1ar3U9a1bNKnW7/0u7Vtk1W2Lm/l3h3rD38JZVS3t926Xjq3jketOjJLioiU+/nN9%0A+H7bxvejJ8fV/34hIiIqKirjuv+8GDdffGRttgtAAyClWU3ss3GHpFuAlTKyZXb43L1t89hjw2Xv%0AyNihW5saexbUF3vcdULSLUC1lFf+9GtxrYsK44GLq3bQ9p7brBv7b7/uSr/nVSf/MvJNAgHISbPG%0AS24EuejEfWKNtkVLvb9wkYThvGN3j38//lZMnTEnIiKee/PzKMirjLw8fzgDsGz+XwIAgBqRTkeU%0AVSw9qC7Mj6jLH/IyBQQgdy2bN8mq8/Pz4sDdNq/S2uZNG8du226UqafPmhtfDB9bk+0B9VBeA/5F%0A3fC1BgAgZ+l0RFllRMVio6ZTUbWgevFwuZojq6t9PwAr1q4ke8TSmmuURKsWTau8vsd6nbLqcRNn%0A1EhfADRcxoCsJp77aoKZ1aySJkyanlWPmDw7Xho6MVM3L8zPGv3x7ndTYvaCipV6FtRXf/z7gKRb%0AgOUqLmoS156+V2y0dvZopaEjJ8U5N70QU2fOXebabp1ax+N/+XVE/BRs/5w5z5wzP/b8/T1V7uHv%0Ap+4ZfTZbKyIiyisqY+dT/hMLypf+/wdQ196/3TgnVk2dOmSP2GvapDDmly+sU5E9+mNB+cI/xyMi%0AmjdvlrV+0vQ5WethVdFYegZ1xr9uq4k5ywjvoL4rXexvs/PLK2PmvGX/DXf2goplfry6z4L64usf%0AJifdAixT53Yt4t4//yrW7ZIdaLz4wfA49m8DYva8sio/Ky+1cGd2i2aNY8qMuTFx2uwqrV2j7cLd%0Af9+PnRaffTuhyu8Ltc3Gf1ZVxa2aR4c2LWPClJkRETFh8szl/n5OR/bv99K587M+3qxpoX8fAFgu%0AY0AAAFgpHUuK4umrj1giqL7zfx/H4Zc8Xq2gOmLJUSBbbthp6TcupqRl0+jeuSRTDxo6plrvC8Cy%0AbdVj7czrKdNLY/zkqo/y+GFM9jfc1+rctqbaAqCBElYDAFBtTRs3isf/dmis06l11vVL7nwtzv3n%0Ai1FZWf29c/mLhdV7brNuldYtft/rH39f7fcGYOl+ud3GWfWAlz+p0rp0Oh1vDRyWqVs0bxIbrNOx%0ARnsD6p9UKtVgf1E3hNUAAFTbVafuEZt0WzijurIyHWfe8Hzc8OgHK/3MVCri0+HjMvXBO28cbYub%0ALWfFT2tOPHDrTD1z9vx47r1vVroHALIdsFuvaNq4IFP/68HXonTO/OWs+MkLbw+JET9OytR779gj%0AChrl10qPADQcwmoAAKplr23XjSP32jzr2uX/eSPufnZwzs9+7LUhmdctmjWOW87dP/KWc0j0H4/c%0AMTZbb+FOvftf/Kza40cAWLbWrZrHUQfukKlHj58W5/79kaisrFzmmnGTpsfZVz6cde2kQ3eurRYB%0AaECE1QAAVMsFv90pq375o2/jH4+8XyPPfv3j72Pg1wtnTv9y6+7xwCWHREnLpln3NcrPiz8dvVP8%0A4Yg+mWtTZsyJax54t0b6AGCh847fOzq1L87UDz/7URx+9u3x47ipS9w78IvvY+/jro9xkxbOtj50%0A397Ra+O16qJVAFZxjZJuAACAVccuW64TPbp3yLq2e+91Y9pLF6zU87Y/4fYlrp141f/iheuPivat%0Am0dExF7brhef339qvPjBt/Hj+OlR0qpZ7NF73ejYpiizpryiMk686n8xbdbcleoDgGVr3ap5PHz9%0ASXFw/3/G5GmlERHx4jtD4pX3v4pdt9kgNlinY6QiYuCQkfHh599HOr3w3IKNuq8Rfz/3Nwl1DtS1%0A5fxAHFTJKhlWjxgxIiZOnBgzZsyIefPmxYEHHpj52IQJE6JDhw7LXgwAwErbo3fVDj3Mxfdjp8UB%0Af3ggnrjisOjUtkVERDRvUhgH77zxUu+fO78sTrn6mXh10He13hvA6qrH+l3i2dt/H0eee0d888OE%0AiIioqKiMl9/7Ol5+7+ulrtlms27xwDUnRIvmTeqyVQBWYatMWP3OO+/Egw8+GIMGDYpZs2ZlfWzR%0AsPrwww+PVq1axamnnhq77bZbHXcJ1LR2bYvjvv+s3G692nwWwOpqnTWK6+R9ho6cHNsed1v88agd%0Ao98ePaNV0ZJBR0VFZbz44bdxyb9fj+GjptRJXwCrs/XX7hjvPHRB3PrQ6/Hvx9+OkWOX/mfv2p3b%0ARv8jdovfHbRD5OebPgpA1dX7sHr06NFx9tlnx+effx4RkfXjRBERqdTCny9Ip9MxYcKEGDt2bPTv%0A3z/22Wef+Otf/xpNmvguLgBATTj0z4/V6PM2WrvtMj82a86CuPDWV+KSO1+L7TZdM9bpVBxtWjaL%0AuQvK4scJM+LDL0fH5OlzarQfAJavoFF+nHbkL+O0I38ZQ74ZHcO/Hxvjp8yM8vLKKCluET037Bo9%0A1u+SdJsArKLqdVg9ePDgOPHEE2PWrFmRTqezgulUKrVEcD1x4sQoLy/PfOy5556L6dOnx+233x75%0A+fl13T4AADWgrLwy3vr0h3jr06Q7AWBRPdbvElttvDCYnl8ekV7O/UDDZ2Y1uaq3P48zatSoOOWU%0AU2LmzJmZa02aNIk+ffrEscceu0RQHfHTzur11lsvE2yn0+l477334pZbbqnL1gEAAAAAqKZ6u7P6%0A0ksvjWnTpmV2Ux933HFx4oknRosWPx2y8+9//3uJNR07doynn346HnvssfjrX/8a8+fPj3Q6HXfc%0AcUccfvjhUVJSUqefQ1V06dIlhg0blnQbAAAAAACJqpc7qwcNGhTvvPNOJqi+4IIL4pxzzskE1Svy%0A61//Om699dbIy8uLVCoVCxYsiP/973+12TIAAAAAADmol2H1Sy+9lHm9ww47xJFHHlntZ2y77bax%0A1157ZcaFfPDBBzXWHwAAAAAANatehtUfffRR5nW/fv1W+jmHHnpo5vU333yTU08AAAAAwLKlUqkG%0A+4u6US/D6okTJ2Zeb7bZZiv9nG7dukXETwcvTps2Lee+AAAAAACoHfUyrJ45c2bmdcuWLVf6OYvO%0AuK6oqMipJwAAAAAAak+9DKuLi4szr6dMmbLSz5kwYUJE/PQjCK1atcq1LQAAAAAAakm9DKs7dOiQ%0Aeb3o/OrqevfddzOvO3bsmFNPAAAAAMCy5aUa7i/qRr0Mq7fZZpvM67vuuivS6XS1n1FWVhb/+c9/%0AMvXWW29dI70BAAAAAFDz6mVYvccee2ReDx06NK688spqP+PPf/5zjBw5MlPvuuuuNdIbAAAAAAA1%0Ar16G1Ztvvnn06dMn0ul0pNPpuPfee+PMM8/MzKBenh9//DFOOOGEGDBgQKRSqUilUrHFFlvEVltt%0AVQedAwAAAACwMhol3cCyXHTRRdG3b9+YOXNmpNPpeOGFF+Lll1+OrbbaKjbaaKOse59//vkYNWpU%0AvP/++zFw4MCoqKjIjA5p0qRJXHjhhUl8CgAAAACw2kiZ7UyO6m1Yvfbaa8cNN9wQJ598csybNy8i%0AIsrLy+PDDz+MDz/8MHNfOp2Os846K6tO/f9/M/Lz8+Nvf/tbbLzxxnXbPAAAAAAA1VIvx4D8bNtt%0At41HH3001llnnawQOiIyIz5SqVTWAYw/123atIl///vfsc8++yTROgAAAAAA1VBvd1b/bL311oun%0An346nnnmmXjggQdiyJAhUVlZucR9PwfWa621VvTt2zf69u0bzZs3r+t2AQAAAABYCfU+rI74aZzH%0AAQccEAcccECUlpbGp59+GuPHj4+ZM2dGeXl5tGzZMtq0aRM9e/aMDh06JN0uAAAAAADVtEqE1Ysq%0AKiqKPn36JN0GAAAAALCIPCcskqN6PbMaAAAAAIDVg7AaAAAAAIDECasBAAAAAEhcvZxZvdFGG9X4%0AM1OpVHz11Vc1/lwAAAAAwK5Yclcvw+p0Op10CwAAAAAA1KF6GVZH/LQTurqhdWqxE0eF3gAAAAAA%0Aq4Z6GVYfdNBB1bp/wYIFMX369Bg1alT8+OOPEfFTcN2pU6e49NJLo1mzZrXRJgAAAAAANaRehtVX%0AXHHFSq8dO3Zs/OMf/4j//e9/MW7cuLjhhhvi7rvvjqKiohrsEAAAAABY1GJDD6DaGtzc806dOsXf%0A//73OOussyKdTseXX34Zf/3rX5NuCwAAAACA5WhwYfXPTjjhhNhyyy0jnU7HgAED4vPPP0+6JQAA%0AAAAAlqHBhtUREUcccUTm9YABA5JrBAAAAACA5WrQYXWvXr0yrwcOHJhgJwAAAAAALE+9PGCxppSU%0AlERERDqdjgkTJiTcDQAAAAA0XHlOWCRHDXpn9dixYzOvy8rKEuwEAAAAAIDladBh9bPPPpt53a5d%0AuwQ7AQAAAABgeRrsGJDBgwfHXXfdFan//+MHPXr0SLgjAAAAAACWpV6G1YuO76iqioqKmD17dkye%0APDleeeWVGDBgQMyfPz/S6XSkUqnYa6+9aqFTAAAAACAiwshqclUvw+pdd901syN6Zf0cUqdSqdho%0Ao41i9913r6HuAAAAAACoafUyrP5ZOp1eqXU/h9TpdDpKSkri6quvruHOAAAAAACoSfX2gMWVDap/%0AXpufnx977rlnPPLII9G9e/ca7AwAAAAAgJpWL3dW9+/ff6XWNWrUKJo3bx5rrLFG9O7dO1q2bFnD%0AnQEAAAAAS5NnZjU5alBhNQAAAAAAq6Z6OQZk8uTJ8fHHHyfdBgAAAAAAdaRe7qx+8skn4/rrr482%0AbdrEbrvtFgcccEBsscUWSbcFAAAAAEAtqZc7q1977bVIp9MxefLkePTRR+Ojjz5KuiUAAAAAAGpR%0AvdxZPXr06EilUpFOpyMiYu+99064IwAAAABgefJSTlgkN/VyZ/Xs2bOz6jXWWCOhTgAAAAAAqAv1%0AMqzeYIMNsurvv/8+oU4AAAAAAKgL9TKsPumkkyKdTkfq///owG233ZZwRwAAAAAA1KZ6GVbvvPPO%0Acdlll0VBQUGk0+l4/vnn4/zzz49JkyYl3RoAAAAAsBSpVMP9Rd2olwcsVlZWxiGHHBKbb755/O1v%0Af4sPPvggBgwYEE8//XRsuOGGsfnmm0eHDh2iuLg4CgoKqvzcAw88sPaaBgAAAABgpdXLsHqTTTbJ%0AqlOpVKTT6SgvL48hQ4bEl19+uVLPFVYDAAAAANRP9TKs/nle9aJzq1PL2G+fTqeX+6zFnwMAAAAA%0AQP1TL8PqiIUh9IrC6Ko+BwAAAACoPXn2ipKjehlW33vvvUm3AAAAAABAHaqXYXXv3r2TbgEAAAAA%0AgDqUSFh9/vnnR8RP86T/9re/JdECAAAAAAD1SCJh9VNPPZU58FBYDQAAAABAYmNA0ul0JrAGAAAA%0AAFZtqZD1kZu8pBsAAAAAAABhNQAAAAAAiRNWAwAAAACQuMRmVgMAAAAADUeekdXkyM5qAAAAAAAS%0AJ6wGAAAAACBxwmoAAAAAABKX2MzqVOqnITZHHXVUnb3fPffcUyfvBQAAAACrGzOryVWiByym0+kY%0AOHBgnbzPz+E4AAAAAAD1jzEgAAAAAAAkLtGd1RE/7XoGAAAAAGD1llhY/fNoDnOkAQAAAABIfGd1%0A7969k24BAAAAAMiRM+PIlZnVAAAAAAAkTlgNAAAAAEDihNUAAAAAACQu8ZnVAAAAAMCqL8/IanJk%0AZzUAAAAAAIkTVgMAAAAAkLjEwupUys8FAAAAAADwk8RmVqfTaYE1AAAAADQQoj5ylUhYPXTo0CTe%0AFgAAAACAesrMagAAAAAAEiesBgAAAAAgccJqAAAAAAASl9gBiwAAAABAw5HnhMUaMXLkyNh3332j%0ArKws+vfvH6eddlq1n/Hxxx/Hiy++GJ988kmMGzcuZsyYEYWFhdG6devYaKONYrvttosDDjggioqK%0AauEzWHnCagAAAACAeqCioiIuuOCCKCsrW6n133//fZx//vkxePDgJT5WVlYWs2fPjtGjR8fLL78c%0AN9xwQ5xxxhnRr1+/XNuuMcaAAAAAAADUA5dddlkMGjRopdZ++OGHcfDBBy81qF6aGTNmxGWXXRYX%0AXHBBpNPplXrPmmZnNQAAAABAwq644op4+OGHV2rtDz/8EKecckrMmTMnc23dddeNY489NrbZZpto%0A165dzJs3L4YOHRpPPfVUDBgwICorKyMi4oknnog11lhjpcaN1DRhNQAAAACQszwjq1dKaWlpXHDB%0ABfHiiy+u9DOuuOKKKC0tzdT7779//O1vf4vCwsLMtcLCwujdu3f07t079tprr+jfv38sWLAgIiJu%0AvfXW2G+//WKdddZZ+U+kBhgDAgAAAACQgK+//joOPvjgnILqESNGxBtvvJGpN95447jiiiuygurF%0A7bTTTvHHP/4xU5eXl8fdd9+90j3UFGE1AAAAAEAdmjp1alx22WVxyCGHxMiRIzPXS0pKqv2sF154%0AIas+8cQTo6CgYIXrDj300GjdunWmfvPNN6v93jVNWA0AAAAAUEfefffd2GOPPeKBBx6I8vLyzPXe%0AvXvHHXfcUe3nffbZZ5nXeXl50adPnyqty8/Pj549e2bqcePGxbx586r9/jXJzGoAAAAAIGcpM6ur%0AZPjw4TFr1qxM3bRp0zjjjDPit7/9bYwdO7baz2vatGl07NgxJk+eHC1atIiioqIqr23cuHFWPXPm%0AzGjSpEm1e6gpwmoAAAAAgDqWSqVi3333jTPPPDO6dOmy0s+54YYbIiKisrIypk+fXq2133//fVY/%0Ai44FSYKwGgAAAACgjhQUFMT+++8fxxxzTGy88cY19ty8vLxqzbweMWJEDB8+PFN37dq1SrOua5Ow%0AGgAAAACgjvTr1y/69euXdBvxr3/9K6veZZddEupkIQcsAgAAAACsRl577bV49tlnM3V+fn785je/%0ASbCjn9hZDQAAAADkLC+csLgqGDFiRPzhD3/IunbQQQfFuuuum1BHC9lZDQAAAACwGhg1alQce+yx%0AMWvWrMy1Ll26xHnnnZdgVwsJqwEAAAAAGriRI0fGb3/72xg3blzmWuPGjePGG2+Mli1bJtjZQsJq%0AAAAAAIAG7KuvvorDDjssxowZk7nWqFGjuOGGG2KTTTZJsLNsZlYDAAAAADlLGVldL7355ptx5pln%0AxuzZszPXCgoK4h//+EfssssuCXa2JDurAQAAAAAaoHvvvTdOPvnkrKC6adOmcfPNN8cvf/nLBDtb%0AOjurAQAAAAAakPLy8vjrX/8aDz74YNb14uLiuPXWW6NXr14JdbZ8wmoAAAAAgAZizpw5ccYZZ8Rb%0Ab72Vdb1Lly5xxx13RLdu3RLqbMWE1QAAAABAzvLMrE7crFmz4rjjjotPP/0063rPnj3jlltuibZt%0A2ybTWBWZWQ0AAAAAsIorLS2No48+eomgevfdd4/77ruv3gfVEcJqAAAAAIBVWmVlZZx++unxxRdf%0AZF3v169f3HjjjdGkSZOEOqseY0AAAAAAAFZht9xyS7z77rtZ10466aQ488wzE+po5dhZDQAAAACw%0Aivrqq6/iX//6V9a1vn37rnJBdYSd1QAAAABADchLOWExCTfddFNUVFRk6g033DD+9Kc/JdjRyhNW%0AAwAAAACsgr777rt4/fXXs64NHTo0Nt1005V63quvvhpdunSpidZWijEgAAAAAACroLfeeivS6XTS%0AbdQYYTUAAAAAwCroxx9/TLqFGmUMCAAAAACQMyOrc9elS5cYNmxYle//85//HH/+859rsaO6ZWc1%0AAAAAAACJE1YDAAAAAJA4YTUAAAAAAIkzsxoAAAAAyFmeodXkyM5qAAAAAAASJ6wGAAAAACBxwmoA%0AAAAAABInrAYAAAAAIHEOWAQAAAAAcuZ8RXJlZzUAAAAAAIkTVgMAAAAAkDhhNQAAAAAAiTOzGgAA%0AAADImV2x5MrvIQAAAAAAEiesBgAAAAAgccJqAAAAAAASZ2Y1AAAAAJCzVCqVdAus4uysBgAAAAAg%0AccJqAAAAAAASJ6wGAAAAACBxwmoAAAAAABLngEUAAAAAIGeOVyRXdlYDAAAAAJA4YTUAAAAAAIkT%0AVgMAAAAAkDgzqwEAAACAnOWlTK0mN3ZWAwAAAACQOGE1AAAAAACJE1YDAAAAAJA4M6sBAAAAgJyZ%0AWE2u7KwGAAAAACBxwmoAAAAAABInrAYAAAAAIHHCagAAAAAAEueARQAAAAAgZyknLJIjO6sBAAAA%0AAEicsBoAAAAAgMQJqwEAAAAASJyZ1QAAAABAzlKGVpMjO6sBAAAAAEicsBoAAAAAgMQJqwEAAAAA%0ASJyZ1QAAAABAzuyKJVd+DwEAAAAAkDhhNQAAAAAAiRNWAwAAAACQOGE1AAAAAACJc8AiAAAAAJCz%0AVCqVdAus4uysBgAAAAAgccJqAAAAAAASJ6wGAAAAACBxZlYDAAAAADkzsZpc2VkNAAAAAEDihNUA%0AAAAAACROWA0AAAAAQOLMrAYAAAAAcpZKmVpNbuysBgAAAAAgccJqAAAAAAASZwzIaqJd0yZJtwC1%0AollhflbdunHjaJzyRxsNy2Z77JB0C1Br1mnbLKveYPteUbj+nIS6gdrReuv+SbcAtWKjbh3jkycu%0AytTb9f1LfP3d+AQ7gtoxd/A/k24BVht2VgMAAAAAkDjbDwEAAACAnNkVS678HgIAAAAAIHHCagAA%0AAAAAEiesBgAAAAAgcWZWAwAAAAA5S6VSSbfAKs7OagAAAAAAEiesBgAAAAAgccJqAAAAAAASZ2Y1%0AAAAAAJAzE6vJlZ3VAAAAAAAkTlgNAAAAAEDihNUAAAAAACROWA0AAAAAQOIcsAgAAAAA5CzlhEVy%0AZGc1AAAAAACJE1YDAAAAAJA4YTUAAAAAAIkzsxoAAAAAyFleGFpNbuysBgAAAAAgccJqAAAAAAAS%0AJ6wGAAAAACBxZlYDAAAAADlLGVlNjuysBgAAAAAgccJqAAAAAAASJ6wGAAAAACBxwmoAAAAAABLn%0AgEUAAAAAIGepcMIiubGzGgAAAACAxAmrAQAAAABInLAaAAAAAIDEmVkNAAAAAOQsZWQ1ObKzGgAA%0AAACAxAmrAQAAAABInLAaAAAAAIDEmVkNAAAAAOQsLwytJjd2VgMAAAAAkDhhNQAAAAAAiRNWAwAA%0AAACQOGE1AAAAAACJc8AiAAAAAJCzlPMVyZGd1QAAAAAAJE5YDQAAAABA4oTVAAAAAAAkzsxqAAAA%0AACBnZlaTKzurAQAAAABInLAaAAAAAIDECasBAAAAAEicmdUAAAAAQM5SYWg1ubGzGgAAAACAxAmr%0AAQAAAABInLAaAAAAAIDECasBAAAAAEicAxYBAAAAgJzlOV+RHNlZDQAAAABA4oTVAAAAAAAkTlgN%0AAAAAAEDizKwGAAAAAHKWCkOryY2d1QAAAAAAJM7OagAAAACAemLkyJGx7777RllZWfTv3z9OO+20%0Aaj9j4sSJ8dhjj8V7770XI0aMiNLS0iguLo4OHTrE9ttvHwceeGB07969FrrPjbAaAAAAAKAeqKio%0AiAsuuCDKyspW+hl33313XH/99TFv3rys65MmTYpJkybFkCFD4o477oijjjoqzjnnnCgsLMy17Roj%0ArAYAAAAAcpYysjpnl112WQwaNGil1//1r3+Ne++9d4X3pdPpuOeee+Krr76Ku+66q94E1mZWAwAA%0AAAAk7IorroiHH354pdc/+uijWUF106ZN4/e//3289NJL8cUXX8Trr78eF154YbRu3Tpzz8CBA+PS%0ASy/Nqe+aJKwGAAAAAEhIaWlpnH766XH33Xev9DOmTp0aV111VaZu0aJFPPzww3HyySfHWmutFYWF%0AhdGpU6c46qij4r///W+stdZamXsff/zx+OSTT3L5FGqMsBoAAAAAIAFff/11HHzwwfHiiy/m9Jy7%0A7rorSktLM/Wll14aG2644VLv7dChQ9x2223RpEmTzLV//OMfOb1/TRFWAwAAAADUoalTp8Zll10W%0AhxxySIwcOTJzvaSkpNrPKi8vjyeffDJTd+vWLfbZZ5/lrllnnXWib9++mfrDDz+MH3/8sdrvXdOE%0A1QAAAABAzlIN+H816d1334099tgjHnjggSgvL89c7927d9xxxx3Vft7gwYNjypQpmXrfffeNVBVO%0Au9xvv/2y6hdeeKHa713ThNUAAAAAAHVk+PDhMWvWrEzdtGnT+OMf/xj33HNPFBcXV/t577//fla9%0A7bbbVmndpptuGkVFRZn6rbfeqvZ71zRhNQAAAABAHUulUrHffvvFM888E0cffXTk5a1cVDts2LCs%0AZ2600UZVWpeXlxfrr79+pv7yyy8jnU6vVA81pVGi7w4AAAAAsBopKCiI/fffP4455pjYeOONc37e%0AiBEjMq/btWsXzZs3r/LaNddcMz755JOIiJgzZ05MnDgxOnTokHNPK0tYDQAAAADkLK9mRzs3WP36%0A9Yt+/frV2PMmTpyYeV3doLldu3ZZ9fjx4xMNq40BAQAAAABYBc2fPz9mz56dqVu1alWt9S1btsyq%0Ap0+fXhNtrTRhNQAAAADAKmjRoDoiqjUCJCKiWbNmy31eXRNWAwAAAACsgsrKyrLqgoKCaq1v1Ch7%0ASnR5eXnOPeXCzGoAAAAAIGepMLS6rlVUVGTVqVT1/hnk5WXvZa6srMy5p1zYWQ0AAAAAsArKz8/P%0AqqsbNi++k7qwsDDnnnIhrAYAAAAAWAU1bdo0q54/f3611i9+v7AaAAAAAIBqa9GiRdbu6tLS0mqt%0AX/xAxeLi4ppoa6UJqwEAAAAAVkGpVCpKSkoy9dSpU6u1fvLkyVl1mzZtaqSvleWARQAAAAAgZ9U8%0A248a0rVr15g0aVJERIwbN65aa8ePH595nZ+fH506darR3qrLzmoAAAAAgFXUeuutl3k9a9asTHBd%0AFd99913mddeuXaNx48Y12lt1CasBAAAAAFZRm222WVb92WefVWnd1KlTY+TIkZl68803r8m2Voqw%0AGgAAAABgFdWnT5+s+o033qjSusXv22GHHWqoo5UnrAYAAAAAcpZqwL/qsw4dOsSWW26ZqZ999tmY%0AMmXKctdUVlbGfffdl6mbN28eu+22W631WFXCagAAAACAVdiRRx6ZeT1nzpw477zzoqKiYpn333TT%0ATfHVV19l6kMOOSSaN29eqz1WhbAaAAAAAGAVttdee2XNrn777bfj1FNPjalTp2bdV1ZWFtddd13c%0AfPPNmWvFxcVx8skn11mvy9Mo6QYAAAAAAFh5qVQqrr766jjssMMyI0Bef/312HXXXWPnnXeOLl26%0AxLRp0+LNN9+MSZMmZdbl5+fH1VdfHa1bt06q9SzCagAAAAAgZ3mp+j7duWFba6214p577oljjjkm%0AJk6cGBERc+fOjeeff36p9zdu3DiuvPLK2HHHHeuyzeUyBgQAAAAAoAFYb7314vnnn4/f/va30aJF%0Ai6Xek5eXF7vuums89dRTsc8++9Rxh8tnZzUAAAAAQD3QpUuXGDZsWE7PKCoqigsuuCDOOeec+Pjj%0Aj+PHH3+MadOmRZMmTaJz586xxRZbRJs2bWqo45olrAYAAAAAaGAKCwtju+22i+222y7pVqrMGBAA%0AAAAAABJnZzUAAAAAkDPHK5IrO6sBAAAAAEicsBoAAAAAgMQJqwEAAAAASJyZ1QAAAABA7gytJkd2%0AVgMAAAAAkDhhNQAAAAAAiRNWAwAAAACQODOrAQAAAICcpQytJkd2VgMAAAAAkDhhNQAAAAAAiRNW%0AAwAAAACQOGE1AAAAAACJc8AiAAAAAJCzlPMVyZGd1QAAAAAAJE5YDQAAAABA4oTVAAAAAAAkzsxq%0AAAAAACBnRlaTKzurAQAAAABInLAaAAAAAIDECasBAAAAAEicmdUAAAAAQO4MrSZHdlYDAAAAAJA4%0AYTUAAAAAAIkTVgMAAAAAkDhhNQAAAAAAiXPAIgAAAACQs5QTFsmRndUAAAAAACROWA0AAAAAQOKE%0A1QAAAAAAJM7MagAAAAAgZykjq8mRndUAAAAAACROWA0AAAAAQOKE1QAAAAAAJM7MagAAAAAgZ0ZW%0Akys7qwEAAAAASJywGgAAAACAxAmrAQAAAABInLAaAAAAAIDEOWARAAAAAMidExbJkZ3VAAAAAAAk%0ATlgNAAAAAEDihNUAAAAAACTOzGoAAAAAIGcpQ6vJkZ3VAAAAAAAkTlgNAAAAAEDihNUAAAAAACTO%0AzGoAAAAAIGcpI6vJkZ3VAAAAAAAkTlgNAAAAAEDihNUAAAAAACROWA0AAAAAQOIcsAgAAAAA5Mz5%0AiuTKzmoAAAAAABInrAYAAAAAIHHCagAAAAAAEmdmNQAAAACQO0OryZGd1QAAAAAAJE5YDQAAAABA%0A4oTVAAAAAAAkzsxqAAAAACBnKUOryZGd1QAAAAAAJE5YDQAAAABA4oTVAAAAAAAkTlgNAAAAAEDi%0AHLAIAAAAAOQs5XxFcmRnNQAAAAAAiRNWAwAAAACQOGE1AAAAAACJM7MaAAAAAMiZkdXkys5qAAAA%0AAAASJ6wGAAAAACBxwmoAAAAAABJnZjUAAACsxnbbbqPYZ8eesXXPdWKNdq2iZVHTmDN3QUyeVhqf%0Afv1jvPrB1/HkSx/HgrLynN+rVYum8fGTF0eb4qJ48JkP4tRL76+BzwCoNwytJkfCaqBeGzt+Spx4%0Azj+jrLwi+v1q5zjy17tW+xlTps2KF177OAZ/MSJGjZkUs+fMjxYtmkbbkpbRq0f32H3HzaNr53a1%0A0D3A6q1zcZP4z++2jsJGeXH3ez/E3e+NXKnnbLxGy9hpg7axeZfiaFtUGC2bFsTs+eUxZvq8+OTH%0AafH0Z+Ni4qz5Ndw9QMO35SZrxU1/PiI26rbGEh8rLGgUxS2bxbprtY9D9toq/nTK/nH+tY/H/177%0ANKf3vOYPfaNNcVFOzwCg4RJWA/VWRWVlXHfrgCgrr1jpZzz57HtxzyOvxvwFZVnXp00vjWnTS2P4%0Ad2Pjsf+9EwfutW0cffjuUVjgj0WAmpCXivjDnhtEYaOVnzrXsWXjOH239WL77m2W+Fhxs8IoblYY%0Am3RqGYdt3TUe+GhU3PPeD1GZzqVrgNXHIXtuFTdfcmQUNMqv0v2d2hfHPVcdF1fc9mz8/c7nV+o9%0Azzjql3HIXlut1FoAVg9SGaDeuvmuZ2PI0JXbhRcRces9z8WA5z9Y4X3pdDqeev79+PaHsfG3C38b%0ABY380QiQqzN2Wy8261q80uvXbdc8rv31ZtGqWcEK722Unxe/3W6t6FLcNC5/9uuVfk+A1cU2PbvF%0Avy4+Iiuo/ujz7+LmB1+PDz/7LiZPmxUtiprGFhuvGUcf3Cf23XmzzH3nn7hvjBo/NR565sNqveeJ%0Ah+4cl5x2YE19CgA0UBKZOpROp+Ptt9+OV199NT799NOYMGFClJaWRtOmTaOkpCQ23XTT6NOnT+y7%0A775RWFiYdLuQqNvufT6efWXgSq9//tVBWUF148YFceiBO8ZO220abdu0iukzSuO9gUPjoSffiBmz%0A5kRExBdfj4x//vuZOPPEA3NtH2C1dsrO3eOAzTut9PrOxU3j2t9sFq2aLgyqvx43Mx748McYNn5W%0AzJhXHl1bN419e6wRB2zeKfLzfhqOuNtG7WP4xNJ4eOConD8HgIYqlUrFNef9JusnCv9xz0tx6T//%0Al3XftBmz49X3v45X3/86jvi/7eKGCw+LvLyfflrmb2f+Kp5/64sqvV9Bo/z465kHx/G/2anmPgkA%0AGixhdR357LPP4oILLohvv/12iY+VlZXFzJkz44cffohnnnkmrrvuurjwwgtjr732SqBTSNbsOfPi%0A+lsHxDsffbXSz5g+c3bccf+Lmbp5syZx9cXHRLe1OmautW9bHAfuvW302Wbj+MNld8XY8VMjIuLF%0A1z+JPXfeIjbeYM2V/yQAVlPNCvPjvL02iJ3Wz+0cgAv33TArqH544Ki49c3vsu4ZMWl23Pjat/HR%0AD1PjLwdsEo3yfwpQfrvdWvH8kPExY272+CcAfrLbdhvFput3ydQvvP3FEkH14u7/3/ux/tod4rQj%0AfxkREcUtm8VvD9w+XnpnyHLXdV2jJO6+8tjYYuO1cm8cWCWknLBIjlZ+iCBV9vTTT8fhhx++1KB6%0AaSZOnBhnnHFG/POf/6zlzqB+GfHDuDjtgltzCqojIp585t2YM3fhQVunHbd/VlC9qLYlLeOyPxwR%0AjQsXhiL3PPpqTu8PsDpat13zuP3ILXIOqnuvXRIbr9EyU7/81YQlgupFffDd1Hj049GZumlhfuy+%0AUfucegBoyP5v182z6qvuqNr86evveTnKFzlLZo8dNl3mvc2bFsb5J+4b7z9yYVZQPWnqrOo1C8Bq%0AR1hdyz7++OM4//zzo7y8PHOtV69e8Y9//CPeeuutGDJkSHzwwQdxxx13xG677Za19qabboonn3yy%0ArluGOjdj5uz4113PxOkX3pbZ4RwR0apl82o/q7yiIl56c3Cm7tqpbey03bL/Ih0R0aVT29hnt4UH%0AvXz25fdZfQCwbK2aNoozdls3bj1ii+jSulnm+rQ5C1bqeXts0iHzesacsrjh1RV/s/+pT8ZEZXrh%0AyYq91ylZqfcGWB1s1WOdzOvJ02bFp1//WKV102bMjuE/TszU66619G8MbrJupxj05MXxh+P2juZN%0AG2euD/lmdOz227+vZNcArC6E1bWosrIyLr300igrW/hjqMcff3w89NBDsffee0eHDh2ioKAgWrdu%0AHTvuuGPcfPPN8Ze//CVSqYU/MnHFFVfE9OnTE+ge6sYnn38bx/z+hnj6pY+ioqIyc73nxmvHX/54%0AZLWfN2TojzF9xuxMvfMOPbL+nVqWnfv0zKrf+fDLar83wOpmy7VaxwPHbhMH9eqcGcMRETH4x+lx%0A3hNVm2W6qMp0RPd2RZn68U9GR+n88uWs+Mmk0gXx+egZMXranBgyZkZMLp2/wjUAq6sZM+fEuEkz%0AoqKiMn4cV70NGvPnL/xv21Ytmi71nrU6t42ObVtl6rLyirj+7pdit99dE6PGT1u5pgFYbZhZXYve%0AfvvtGDZsWKbeZZdd4pxzzlnuml//+tfx3XffxV133RURETNnzoxHH300TjjhhFrtFZIycvTEmD1n%0AXqZu3LggjvrNrnHQ3tvFxMkzqv28T74YkVVvtkm3Kq1bb501olnTxpnxIQM//SZ+c8Avqv3+AKuT%0Addo0i6ImC/86ObesIu5654d4/OPR0aFl4+WsXLrKdHb98lcTqrz29498Vu33A1gd7X389RERkZ+f%0AFy2Llh44L01+fl6s06Vtpp48rXSFa155/6u4+IYB8dWIsdVvFFglVWGvGCyXndW16MUXX8yqTz31%0A1CqtO+GEEyI/Pz9Tv/nmmzXaF9RHqVQqdt6+R9x2df/41b47ZE4ar64RP4zPemb3tZc+q3pxeXl5%0AsfaaC3/0fPh34yKdTi9nBQA/q0yn45WvJ8TR/xkYj308Olb2T89Fw+rR0+bE+Jl2SAPUloqKypi2%0AyE8krsgu22wYrVosHPc0fOTSv6FYWVkZz7/1Rex74j/i16ffLKgGoFrsrK5Fn322cIdP69ato0eP%0AHlVa17p161hnnXUyBzJ+//33tdIf1AeNGjWKXfr0jF/tu0Osu84aOT9v5JhJmdclxUXRtEnVd/Z1%0A6lASXw37aWbfvPkLYuq0WdGmpOUKVgGsvsoq0/HyVxPikUGj49uJK95htyKLfo9weA08D4Cac+6x%0Ae2XVL7w9ZKn3vfD2kGV+DABWRFhdi1q2bBnt2rWLKVOmROfOnau1tnHjhQHbzJkza7o1qDf236N3%0A7L9H7xp73uRFThivbtBcUlyUVU+aMkNYDbAc//10bPz305rZMZdOR9aO7AmL7KpuVpgfO63fLnbe%0AoF10bd002hY1jjkLymPcjHnx4fdT4/kh47PuB6BmHf+bnaJ3z4Xj9WaWzo3HXxgU7UuKlrMKAKpP%0AWF2LHnrooYiIKC8vj1mzZq3g7oXKy8vjxx8XnshcUuJEe6iKefPLMjOnIyJaVGMGX0RE8+ZNsupZ%0ApXNrpC8Aqm/q7AUREbHrBu3itN3WjdbNCrM+XtioMIqbFcZGa7SMw7buGg8NHBX3vDdypUeQALB0%0A2/fqHn/5/UFZ126875WYMr1UWA0swchqciWsrgONGjWK1q1bV/n+d999Nyvc7tatagfEwequdE72%0ArrrqjACJiGjaOPv+ufMW5NwTAFWzeMg8r6wijv/FOtFvmzVXuLZxQX78bvu1Y932RXHx/76KisVP%0AagRgpWy+0Zrx4LUnRmHBwuhg0JAf4sZ7X0mwKwAaMmF1PZNOp+OWW27JurbLLrsk1A2sWuaXlWfV%0AjfKrd0hjfqPs+8srKnLuCYCVs8fGHWLTzq0iImLOgvJ4/OMx8cawSTFm+txolJeKddo2j7037Rh7%0Abdox8vN+2sPTZ922cfqu68b1rwxPsnWABmHLTdaKx244JetQxcnTZsXRf/x3lJX7ezIAtUNYXc/c%0Af//9MXjw4EzdvHnz2H///RPsCFYdFRWVWXUqr3o/gJSXyr6/0s48gMT8HFT/OHVO/PGJL2LsjHmZ%0Aj82PiCFjZ8aQsTPjjW8mxWUHbBJNC/IjIuKAzTvF68MmxaejpifQNUDDsMs2G8a9fz8+ipotcpZS%0A6dz4ze9vidETpiXYGQANnbC6Hhk4cGBcddVVWdeOO+64GplZ3aQgb4kgDuq7poX5WXVBfl40W+xa%0Ak4KFu6EX30mdF7HE/cuTv9i/IkVNC6u1HmrLOm2brfgmqGfaFGXPmC5uVrDU38tdipssce1ncxaU%0Axz9f/zYaF+Qt89+DyaXz46EPf4xj+qyTuXbijuvE318ctpKdQ81b0K1j0i1Ale2782bxh+P3iYJG%0AC/8eXDpnXpxz5cMxb96C2GiR38/durbNWrt4vSKtippmPQ8AUul02tbBeuCLL76Io48+OmtWdc+e%0APeOBBx6IwsLC5ayEhmvk2Cmx4b4XZ+oLT9w7Ljpp32XeP33WnFhjxz9k6v136RmPXndCld/vhvte%0AjT9e91SmfvS6E2L/XXpWs2sAIiIq0xELFvkp8fxURMFyvv+3+P1VWfOz9P9fu+hfahvnR/g+PUDV%0ApdMR5ZURFUtJCArzI6r5Q4vLNG+RyX15qZ+eDTQcX4+bnXQLtWajNZon3cJqoXoDXakVn332WRx7%0A7LFZQXXr1q3jhhtuEFRDNbQqahr5i+yunjV73nLuXtLiBzSWFPs/IoAkVfXogVRqyRDFJCeAqkun%0AI8qWElSnomaDagBYEWF1wt5555343e9+FzNmzMhca968edx+++3RqVOnBDuDVU8qlYp2rYsy9aSp%0As5Zz95ImTsm+v31J0TLuBKCmLS0HqU42sniQIqsGqJqffzpl8W/yCaoBSIKZ1Ql6/PHH45JLLomy%0AsrLMtaKiorjzzjujZ8+aHT3w4XfTzaxmlTNuYnZ4PGba/Bj4/Yysa00K8qJHlxaZukO71jF+8syI%0AiBg5dtoS9y/PkO8nZl7n5+XFhHn5Mb0a66G2XPfqN0m3ANXWpqgwrjlks0z9xOAx8d9Pxy5xX5fi%0AJnH1IT2WGNkxd0FFHP3gJ1V+vx6dW8VZu6+fqR8ZNDqe+Xxc9RuHWjDs+ReTbgGWqn2blnHjRf1i%0AzU5tsq6/+/Hw+PMNT8bc+WXLWPmTbl3bxuP/OClTH/L7W+O7UZOXu+a9Ry7KvH769c/ir7c8vRKd%0AQ9365ImLVnwTUCOE1QmorKyMa6+9Nu68886s6yUlJXHHHXfEpptuWuPvOa+sssafCbVt7mLDS8sq%0AKmPO4gNNF7NW1/bx2dcjI+Kng2BGT5weJcUtlrvmZz+MnpR53bFD66iIvBW+H9SF7yfPSboFqLbF%0A/wyfPqdshb+XU7FwR3TTwvwYN2Nelf8Os2ZJ9gGM46bP8+8O9cbX341PugVYQse2reKBa09cIqi+%0A87G34rxrHovKlZin9N2oydX6/T6jdK5/P6CBSVXrZ+NgScaA1LG5c+fG6aefvkRQ3blz53jggQdq%0AJaiG1cnG63XNqod9O7pK62bMnB1jx0/N1Bst9hwAat/iP2rerW3Vzw7oVNw0qx47o3rnFgCsTpo2%0ALojHbzwl1unSLuv6JTcNiHP//uhKBdUAUBOE1XVo6tSpccQRR8TLL7+cdX2TTTaJRx55JLp165ZQ%0AZ9BwbL35uln1h59UbXzC4vdt0bN7jfUEQNUsHlbvskH7Kq/dcs3WmdeV6XQMHTezptoCaHCuOvfX%0Ascl6nTN1ZWVlnPm3h+KGe19JsCsAEFbXmXHjxsVhhx0WQ4YMybq+8847x3333Rft2rVbxkqgOtq1%0AaRWbbLBmpn7zvS9i+ozS5a6prKyM/77wQaZu1rRxbLfVhrXWIwBLl5eKmDp7Qabeu0fHaFdUuMJ1%0A3do2jy3WKs7UQ8bMjKlzlj9nFWB1tdcvNo0jD9g+69rlNz8ddz/1bkIdAcBCwuo6MGHChDjyyCPj%0Ahx9+yLp++OGHx8033xzNm1f9R1yBFTtg720zr+fOWxDX3PxkVFQue+bp/Y+/HiN+WHgI1547bxFN%0AmzSu1R4BWFIqFfHilwtnlxY1bhTn7bVhFOYve/Zh04L8uGCfDbMOkn7846qNgAJYHV1w0n5Z9cvv%0Afhn/uOflZdwNUD2pVMP9Rd1wwGItmzt3bhx33HExatSorOtnn312nHDCCQl1BQ3bL7bZJDZct0sM%0A/f/zqgd99m1cds2DcdZJB0Wrlgu/OVReXhH3PfZaPPLftzPXWrZoFocdvFOd9wzAT14dOjG2Wqt1%0ArNfhp8Nxt1q7dVzfd/O4+sVh8cOU7AMT1yxpFhfus2Gs274oc+3TUdPjreGT67RngFXFLttsGD3W%0A75J1bfcdNolpA/+5Us/bvu9faqItAMgQVteyyy+/PL75ZuEs3FQqFZdcckkceuihCXYFDVsqlYo/%0A9P9VnHXxnTF9xuyI+Gkm9VGnXRfb9NogOrYvjhmz5sRHg7+JadMXjgjJy8uLP5z6q2jZollSrQOs%0A9ioq03HhgC/jut/0jC6tf/rzeJNOLePuo7eOT0dNj+8mzY4FFZXRvV3z6NW1OBrlL/xBwUmz5sdf%0Anv06qdYB6r09+mySdAsAsFzC6lr02muvxRNPPJF17ayzzhJUQx3o1LFNXHnR0XHh3+6JKdNmRUTE%0A/Pll8dYHQ5Z6f2FBozjnlINjq83Xq8s2AViKibPmx+kPfRqXH7hpbNKpZeb65l2LY/OuxUtd8/3k%0A2XHhU0NicumCpX4cgIh1OjsrCYD6TVhdi2644YasescddzT6A+rQ2l3bx+3Xnhb3P/Z6vPTm4Jg9%0AZ94S9+SlUtF7iw3i2MN3j67+8g5Qb0ydUxanPjg49t60Y/xmqy6xTtuln/ExpXR+PPHJmHj849Gx%0AoCJdx10CrFoOPevWGn3eRt06VntN663712gPADQswupa8s4778TQoUOzrr311luxwQYbrNTzhg0b%0AVhNtwSqlY/vW8cLDl+X0jObNmsSJv907jum3ewz5emSMmzAtZs6aHYWFBdGhXXFsssGaUdyqaMUP%0AAqBaxs+cHztf82bOz3l+yPh4fsj46NK6aazfoShKmhdG40b5MWNuWYyYWBpDx88KETUAQP3gHEJy%0AJayuJW+88UbSLQCLKGjUKHr16B69eiTdCQArY/S0uTF62tyk2wAAAGpR3opvYWWMGjUq6RYAAAAA%0AAFYZdlbXkttuuy3pFgAAAAAAVhnCagAAAAAgd4ZWkyNjQAAAAAAASJywGgAAAACAxAmrAQAAAABI%0AnJnVAAAAAEDOUoZWkyM7qwEAAAAASJyd1QAAAAAACfj666/jqaeeioEDB8a4ceOitLQ0mjdvHh07%0Adoytttoq9ttvv+jVq1fSbdYZYTUAAAAAQB0qLS2NP/3pT/Hcc88t8bHp06fH9OnTY+jQoXH//ffH%0AjjvuGFdccUW0bds2gU7rljEgAAAAAEDOUqmG+6smTZ8+Pfr27bvUoHpp3nrrrTj44INj9OjRNdtI%0APSSsBgAAAACoI2eddVZ8++23mbpdu3bx5z//OV5//fUYMmRIvP322/G3v/0tOnfunLlnwoQJceKJ%0AJ8aCBQuSaLnOCKsBAAAAAOrAq6++Gu+++26mXnvtteOpp56Kfv36RadOnaKgoCDat28fv/rVr+Kp%0Ap56KjTfeOHPvt99+Gw8++GASbdcZYTUAAAAAQB0YMGBAVn3VVVdFu3btlnpvq1at4tprr438/PzM%0Ataeeeqo220ucsBoAAAAAoA4MHjw487pr166x+eabL/f+bt26Rc+ePTP10KFDY/78+bXVXuKE1QAA%0AAABAzlIN+FdNmTp1auZ127Ztq7Rm0dnViz+joRFWAwAAAADUgYKCgszr8ePHV2nNpEmTsuqioqIa%0A7ak+EVYDAAAAANSBDTbYIPN63LhxMWjQoOXeP27cuPjkk08ydffu3aNFixa11l/ShNUAAAAAAHVg%0A//33z6ovvPDCmDJlylLvnTt3bvzhD3+IsrKyzLUjjzyyVvtLmrAaAAAAAMhd0oOlV4Gh1X379o2N%0AN944U//www9x4IEHxkMPPRTjxo2L8vLymDp1ajz33HNxyCGHxEcffZS5d7fddou+ffvWXDP1UKOk%0AGwAAAAAAWB0UFhbGHXfcEaeddlpmvMfEiRPjkksuWeaagoKCOOaYY+L000+PvLyGvfe4YX92AAAA%0AAAD1SNu2beOBBx6IK6+8MkpKSpZ7b0FBQVx88cVx5plnRqNGDX/fsbAaAAAAAKCOVFRUxEMPPRQ3%0A3XRTTJ06dbn3lpWVxUUXXRS/+c1vYvjw4XXUYXIafhwPAAAAANS6VE0Od26gZs2aFaecckrWLOrN%0AN988fve738WWW24ZxcXFMX369Bg0aFDcc8898emnn0ZExOeffx59+/aN22+/PbbaaquEuq99dlYD%0AAAAAANSydDodp512WlZQfdJJJ8XDDz8ce++9d7Rv3z4KCwujffv2sc8++8QjjzwSp512Wube2bNn%0AR//+/WPKlClJtF8nhNUAAAAAALXsqaeeivfffz9T/9///V+ceeaZkUote0d6//794/DDD8/U06ZN%0Ai3/+85+12meShNUAAAAAALXs/vvvz7wuLCyMc889t0rrzj777GjVqlWm/t///hcLFiyo8f7qA2E1%0AAAAAAEAtmjlzZnz11VeZequttor27dtXaW1RUVHssssumbq0tDTrWQ2JsBoAAAAAyFkq1XB/5WrU%0AqFGRTqczdffu3au1fsMNN8yqx44dm3tT9ZCwGgAAAACgFs2fPz+rzs/Pr9b6Zs2aZdVlZWU591Qf%0ACasBAAAAAGpR69ats+px48ZVa/3kyZOz6jZt2uTcU30krAYAAAAAqEWdOnWKJk2aZOoPPvigWock%0ADhw4MKted911a6y3+kRYDQAAAADkLNWAf+WqcePGse2222bqGTNmxH//+98qrR06dGh88MEHmXrD%0ADTeMjh071kBX9Y+wGgAAAACglh155JFZ9ZVXXhnffffdctfMmjUrzjnnnKzDGY855pha6a8+EFYD%0AAAAAANSyPn36xK677pqpS0tLo2/fvvHss89GRUXFEvd//vnn0bdv3xg+fHjm2pZbbhn7779/nfSb%0AhEZJNwAAAAAAsDq4+uqr47DDDotvvvkmIiJmzpwZZ511Vlx99dWx9dZbR8eOHWP27Nnx2WefxZAh%0AQ7LWdunSJW666abIy2u4+4+F1QAAAABA7mpiuHMDV1RUFA888ECce+658cYbb2Sujxs3Lv73v/8t%0Ac91WW20VN9xwQ7Rp06YOukxOw43hAQAAAADqmZYtW8att94aN954Y/Ts2XO5966//vpx1VVXxb33%0A3htt27atow6TY2c1AAAAAEAdSqVSseeee8aee+4ZkydPjk8++SQmTpwYs2bNiubNm0fbtm2jV69e%0AscYaayTdap0SVgMAAAAAJKRt27axxx57JN1GvWAMCAAAAAAAibOzGgAAAADIWcoJi+TIzmoAAAAA%0AABInrAYAAAAAIHHCagAAAAAAEmdmNQAAAACQs5SR1eTIzmoAAAAAABInrAYAAAAAIHHCagAAAAAA%0AEmdmNQAAAACQMyOryZWd1QAAAAAAJE5YDQAAAABA4oTVAAAAAAAkTlgNAAAAAEDiHLAIAAAAAOQs%0A5YRFcmRnNQAAAAAAiRNWAwAAAACQOGE1AAAAAACJM7MaAAAAAKgBhlaTGzurAQAAAABInLAaAAAA%0AAIDECasBAAAAAEicmdUAAAAAQM5SRlaTIzurAQAAAABInLAaAAAAAIDECasBAAAAAEicsBoAAAAA%0AgMQ5YBEAAAAAyJnzFcmVndUAAAAAACROWA0AAAAAQOKE1QAAAAAAJM7MagAAAAAgZylDq8mRndUA%0AAAAAACROWA0AAAAAQOKE1QAAAAAAJM7MagAAAAAgZ6kwtJrc2FkNAAAAAEDihNUAAAAAACROWA0A%0AAAAAQOKE1QAAAAAAJM4BiwAAAABA7pyvSI7srAYAAAAAIHHCagAAAAAAEiesBgAAAAAgcWZWAwAA%0AAAA5M7KaXNlZDQAAAABA4oTVAAAAAAAkTlgNAAAAAEDizKwGAAAAAHKWMrSaHNlZDQAAAABA4oTV%0AAAAAAAAkTlgNAAAAAEDihNUAAAAAACTOAYsAAAAAQM5S4YRFcmNnNQAAAAAAiRNWAwAAAACQOGE1%0AAAAAAACJM7MaAAAAAMidkdXkyM5qAAAAAAASJ6wGAAAAACBxwmoAAAAAABJnZjUAAAAAkDMjq8mV%0AndUAAAAAACROWA0AAAAAQOKE1QAAAAAAJE5YDQAAAABA4hywCAAAAADkLOWERXJkZzUAAAAAAIkT%0AVgMAAAAAkDhhNQAAAAAAiTOzGgAAAADIWSoMrSY3dlYDAAAAAJA4YTUAAAAAAIkTVgMAAAAAkDgz%0AqwEAAACAnKWMrCZHdlYDAAAAAJA4YTUAAAAAAIkTVgMAAAAAkDhhNQAAAAAAiRNWAwAAAACQOGE1%0AAAAAAACJE1YDAAAAAJA4YTUAAAAAAIlrlHQDAAAAAMCqL5VKugNWdXZWAwAAAACQOGE1AAAAAACJ%0AE1YDAAAAAJA4M6sBAAAAgJylwtBqcmNnNQAAAAAAiRNWAwAAAACQOGE1AAAAAACJE1YDAAAAAJA4%0ABywCAAAAADlLOV+RHNlZDQAAAABA4oTVAAAAAAAkTlgNAAAAAEDizKwGAAAAAHJmZDW5srMaAAAA%0AAIDECasBAAAAAEicsBoAAAAAgMSZWQ0AAAAA5M7QanJkZzUAAAAAAIkTVgMAAAAAkDhhNQAAAAAA%0AiRNWAwAAAACQOAcsAgAAAAA5SzlhkRzZWQ0AAAAAQOKE1QAAAAAAJE5YDQAAAABA4sysBgAAAABy%0AljKymhzZWQ0AAAAAQOKE1QAAAAAAJE5YDQAAAABA4sysBgAAAAByZmQ1ubKzGgAAAACAxAmrAQAA%0AAABInDEgAAAAAAAJSKfT8f7778eLL74Yn3zySUyaNClKS0ujZcuW0b1799hhhx3iN7/5TZSUlCTd%0Aap0QVgMAAAAA1LGhQ4fGJZdcEoMHD17iY1OmTIkpU6bERx99FLfeemuce+650a9fvwS6rFvCagAA%0AAAAgd05YrLJ33nknTj311Jg3b94K7507d25cdtllMW7cuDjnnHPqoLvkmFkNAAAAAFBHPv744zjl%0AlFOygurtt98+/v3vf8e7774bgwcPjkceeST233//rHV33HFHPPfcc3Xdbp2ysxoAAAAAoA7MnTs3%0Azj333Jg/f37m2kUXXRRHHnlk1n2bb755bL755rH11lvHn//858z1K6+8MnbfffcoKCios57rkp3V%0AAAAAAAB14L777osxY8Zk6pNOOmmJoHpRffv2jb333jtTT5gwId58881a7TFJwmoAAAAAIGepBvy/%0AmlBRURH3339/pu7WrVv0799/heuOOuqorPqtt96qkX7qI2NAAAAAAABq2UcffRQTJkzI1CeeeGKV%0Axnn06tUr1lxzzcjLy4uSkpJo1apVbbaZKGE1AAAAAEAtW3R8R9OmTWPPPfes0rpUKhUvv/xybbVV%0ArxgDAgAAAABQyz755JPM6169ekXTpk0T7KZ+srMaAAAAAMhZqmZGOzdI6XQ6hg0blqk32mijBLup%0Av4TVAAAAAAC1aOLEiTFv3rxM3blz58zrKVOmxHPPPRcvv/xy/PjjjzFlypRo2bJlrL322rHTTjvF%0AIYccEiUlJUm0XeeE1QAAAAAAtWjcuHFZddu2baOysjIeeOCBuO6662LOnDlZH588eXJMnjw5Bg0a%0AFLfffnuceeaZ0a9fv7psORHCagAAAACAWjR9+vSsukmTJnHuuefGM888s8K1s2bNissuuyyGDx8e%0Al1xySe00WE8IqwEAAAAAatHs2bOz6ltuuSUGDx4cERElJSVx7LHHxq677hqdO3eOefPmxZAhQ+Lh%0Ahx+Ol156KbPmoYceik6dOsUJJ5xQp73XpVQ6nU4n3QQAAAAAQEM1YMCAOO+885a43qtXr7j55puX%0AOZP6qaeeigsuuCAqKysjIiI/Pz+ee+65WHvttWuz3cTkJd0AAAAAAMDqplOnTnHLLbcs9/DEgw46%0AKE466aRMXVFREbfddltdtJcIYTUAAAAAQC0qLCxc4tqpp54arVu3XuHa448/PoqLizP1K6+8ktlp%0A3dAIqwEAAAAAalHz5s2z6vz8/Nhzzz2rtLZZs2axww47ZOqZM2fGsGHDarS/+kJYDQAAAABQi9q0%0AaZNVd+rUKVq0aFHl9RtssEFWPXHixBrpq74RVgMAAAAA1KIuXbpk1U2bNq3W+sWD7RkzZuTcU30k%0ArAYAAAAAqEXFxcXRrl27TD1p0qRqrZ8zZ05W3axZsxrpq74RVgMAAAAA1LLNNtss83ratGnVGuUx%0AatSorHrxndoNhbAaAAAAAKCW7bjjjln1888/X6V16XQ6Pvjgg0xdVFQU3bt3r9He6gthNQAAAABA%0ALdtzzz2jSZMmmfruu++O2bNnr3Dd66+/Hj/88EOm3nXXXaOgoKA2WkycsBoAAAAAoJYVFxfHr3/9%0A60w9duzYuOyyy6KysnKZayZMmBAXX3xx1rWjjjqq1npMmrAaAAAAAKAO9O/fPzp27JipBwwYEKec%0AckqMGTNmiXs//fTTOPzww7NmWx944IHRo0ePOuk1Cal0Op1OugkAAAAAgNXB0KFD4+ijj46pU6dm%0AruXn58d2220X3bt3j1QqFZ9//nkMHjw4Fo1u119//XjooYeiqKgoibbrhLAaAAAAAKAOjRgxIvr3%0A7x/fffddle7fYost4l//+leUlJTUcmfJElYDAFAvjBw5Mvbdd98oKyuL/v37x2mnnZZ0SwAsJp1O%0Ax9tvvx2vvvpqfPrppzFhwoQoLS2Npk2bRklJSWy66abRp0+f2HfffaOwsDDpdgHqtbKysrj33nvj%0AwQcfjNGjRy/1nq5du8YxxxwTffv2jfz8/DrusO4Jq4FV0o8//hiPPvpofPjhhzFy5MiYM2dOlJSU%0ARKdOnWKnnXaKAw44IDp16pR0mwBUUUVFRRx11FExaNCgiAhhNUA99Nlnn8UFF1wQ33777Qrvbd++%0AfVx44YWx11571UFnAKu+oUOHxrBhw2Ly5MlRUVERbdq0iU022SQ23HDDpFurU8JqYJVSXl4eN9xw%0AQ/z73/+OioqKZd5XUFAQp59+ehx33HGRl+csWYD67uKLL46HH344UwurAeqXp59+Ov74xz9GeXl5%0Atdaddtpp0b9//1rqCoCGplHSDQBUVUVFRZx55pnx0ksvrfDesrKyuPbaa2Po0KFx3XXX1UF3AKys%0AK664IiuoBqB++fjjj+P888/PCqp79eoVv/3tb2OLLbaIkpKSKC0tjS+++CIefvjhePXVVzP33XTT%0ATdGpU6c4+OCDk2gdgFWM7YbAKuPGG2/MCqqLi4vjT3/6U7z++uvx+eefx0svvRSnn356NG3aNHPP%0As88+GzfffHMS7QKwAqWlpXH66afH3XffnXQrACxDZWVlXHrppVFWVpa5dvzxx8dDDz0Ue++9d3To%0A0CEKCgqidevWseOOO8bNN98cf/nLXyKVSmXuv+KKK2L69OkJdA/AqkZYDawSvv3227jjjjsy9Rpr%0ArBEDBgyII444Ijp16hSNGzeOtdZaK0499dR47LHHonXr1pl7b7755mUeVABAMr7++us4+OCD48UX%0AX0y6FQCW4+23345hw4Zl6l122SXOOeecrDB6cb/+9a/j6KOPztQzZ86MRx99tFb7BKBhEFYDq4R/%0A/etfmRnVqVQqrr/++lhjjTWWeu96660XN910U+Yv0GVlZfGvf/2rznoFYNmmTp0al112WRxyyCEx%0AcuTIzPWSkpIEuwJgWRb/puKpp55apXUnnHBC5OfnZ+o333yzRvsCoGESVgP13tSpU+Pll1/O1Dvs%0AsEP06tVruWu23nrr2G233TL1c889F3PmzKm1HgFYsXfffTf22GOPeOCBB7Lmnvbu3Tvrp2cAqD8+%0A++yzzOvWrVtHjx49qrSudevWsc4662Tq77//vsZ7A6DhEVYD9d5bb72VNSNv//33r9K6/fbbL/N6%0A3rx58cYbb9R0awBUw/Dhw2PWrFmZumnTpvHHP/4x7rnnniguLk6uMQCWqWXLltGuXbvIy8uLzp07%0AV2tt48aNM69nzpxZ060B0AA1SroBgBV5//33s+ptt922Suu22WabrPrNN9+MffbZp8b6AmDlpFKp%0A2HfffePMM8+MLl26JN0OAMvx0EMPRUREeXl51jccV6S8vDx+/PHHTG3cEwBVIawG6r1FD3QpKSmJ%0Ajh07VmldSUlJdOjQISZMmBAREV988UWt9AdA1RQUFMT+++8fxxxzTGy88cZJtwNANTRq1CjrEPMV%0Aeffdd7PC7W7dutVGWwA0MMJqoN777rvvMq/XWmutaq1dc801M2H1qFGjIp1OL/fkcgBqT79+/aJf%0Av35JtwFALUun03HLLbdkXdtll10S6gaAVYmZ1UC9Nn369Jg/f36m7tChQ7XWt2vXLvN6wYIFMWXK%0AlBrrDQAAWNL9998fgwcPztTNmzev8rkzAKzehNVAvbZ4uNyqVatqrW/RokVWPWPGjJx7AgAAlm7g%0AwIFx1VVXZV077rjjzKwGoEqE1UC9NmfOnKy6efPm1Vq/+P2zZ8/OuScAAGBJX3zxRZx88slRVlaW%0AudazZ8847rjjEuwKgFWJsBqo1xYsWJBVFxQUVGt9o0bZo/kX/YszAABQMz777LM49thjsw5VbN26%0Addxwww1RWFiYYGcArEqE1UC9VllZmVVX93DEvLzsP+bS6XTOPQEAAAu988478bvf/S5r5F7z5s3j%0A9ttvj06dOiXYGQCrGmE1UK/l5+dn1YuH1ytSXl6eVdvVAQAANefxxx+Pk046KWt8X1FRUfz73/+O%0Anj17JtgZAKuiRiu+BSA5TZs2zarnz59frfWL3y+sBgCA3FVWVsa1114bd955Z9b1kpKSuOOOO2LT%0ATTdNqDMAVmXCaqBea9WqVVZdWlparfWLH6hYXFyca0sAALBamzt3bpx77rnx8ssvZ13v3Llz3Hnn%0AndGtW7eEOgNgVSesBuq1tm3bRiqVysyanjp1arXWT548OasuKSmpsd4AAGB1M3Xq1Dj++ONjyJAh%0AWdc32WSTuO2226Jdu3YJdQZAQ2BmNVCvFRYWRvv27TP1uHHjqrV+/Pjxmdft27c3BgQAAFbSuHHj%0A4rDDDlsiqN55553jvvvuE1QDkDNhNVDvrbfeepnXI0eOjIqKiiqtKy8vj5EjR2bq9ddfv8Z7AwCA%0A1cGECRPiyCOPjB9++CHr+uGHHx4333xzNG/ePJnGAGhQhNVAvbfZZptlXs+dOzeGDx9epXVDhw7N%0AOmBx0ecAAABVM3fu3DjuuONi1KhRWdfPPvvsuPjiiyM/Pz+hzgBoaITVQL3Xp0+frPr111+v0rrF%0A79thhx1qrCcAAFhdXH755fHNN99k6lQqFZdeemmccMIJCXYFQEMkrAbqvc033zw6d+6cqR999NGs%0AHdNLM3fu3Hj00UczddeuXWOLLbaotR4BAKAheu211+KJJ57IunbWWWfFoYcemlBHADRkwmqg3svL%0Ay4vDDz88U48dOzYuv/zy5a655JJLYuLEiZn6yCOPjFQqVWs9AgBAQ3TDDTdk1TvuuKMd1QDUmkZJ%0ANwBQFf369YsHH3wwxowZExERjz32WKTT6bjwwgujWbNmmfvmzJkTl19+eQwYMCBzbe21147DDjus%0ArlsGAIBV2jvvvBNDhw7NuvbWW2/FBhtssFLPGzZsWE20BUADJqwGVglNmzaNa6+9No4++uiYO3du%0AREQ8/vjj8dJLL8Uuu+wSHTp0iPHjx8cbb7wRM2fOzFr3j3/8IwoLC5NqHQAAVklvvPFG0i0AsJoR%0AVgOrjF69esVtt90Wp556asyaNSsiImbOnBn//e9/l3p/y5Yt4+abb46NNtqoLtsEAIAGYdSoUUm3%0AAMBqJpVOp9NJNwFQHZMmTYrrrrsunnvuuZg3b94SHy8oKIh99tknzj777OjQoUMCHQIAAABQXcJq%0AYJU1Z86cGDhwYIwZMyZmzJgRzZo1i7XXXjt69eoVLVu2TLo9AAAAAKpBWA0AAAAAQOLykm4AAAAA%0AAACE1QAAAAAAJE5YDQAAAABA4oTVAAAAAAAkTlgNAAAAAEDihNUAAAAAACROWA0AAAAAQOKE1QAA%0AAAAAJE5YDQAAAABA4oTVAAAAAAAkTlgNAAAAAEDihNUAAAAAACROWA0AAAAAQOKE1QAAAAAAJE5Y%0ADQAAAABA4oTVAAAAAAAkTlgNAAAAAEDihNUAAAAAACROWA0AAAAAQOKE1QAAAAAAJE5YDQAAAABA%0A4oTVAAAAAAAkrlHSDQAAq48jjzwyPvrooyrfn5+fH40bN46ioqLo0KFDbLrpptGnT5/4xS9+EY0b%0AN67FTuuXRb9unTt3jtdee22Je5588sk4//zzM/W9994b22yzTZ31+LMRI0ZE+/bto0WLFnX+3iur%0AKl/f6tp1111jzJgxERHRu3fvuO+++3J+ZnXUl98P1TV69OjYbbfdMnX//v3jtNNOS7AjAADqkp3V%0AAEC9VVFREXPmzImJEyfGF198EQ899FCceuqpseeee8aAAQOSbo9FzJkzJ6655po44IADYsaMGUm3%0AAwAArILsrAYAVjnjxo2L8847L4YPHx7nnntu0u2s9gYNGhTnnHNOjBs3LulWAACAVZiwGgBIzIpG%0AE1RUVMT8+fNj6tSp8cUXX8Sdd94ZQ4YMyXz8zjvvjO7du8fBBx9cF+2yDO+//76gGgAAyJkxIABA%0AvZWfnx/NmjWLLl26xN577x2PPPJI7LHHHln3XHXVVTFr1qyEOqw/Dj744Bg2bFjm16ownxgAAGBR%0AwmoAYJXRqFGjuOKKK6JVq1aZa9OnT48XXnghwa4AAACoCcJqAGCVUlRUFL/61a+yrr344osJdQMA%0AAEBNEVYDAKucxUdc/PDDD8k0AgAAQI1xwCIAsMrp1KlTVj1x4sQl7rnpppvin//8Z0REbLHFFvHQ%0AQw9FRUVF3HffffHwww/H2LFjo23bttG9e/fYY4894v/+7/+icePGSzxn/vz58cILL8Rbb70VQ4YM%0AiSlTpsSCBQuiTZs2sdZaa8UvfvGL2G+//aJDhw7V/jyGDh0aTzzxRHz00UcxatSoKC8vj/bt20fP%0Anj3j4IMPjj59+lT5WU8++WScf/75mXpFh1f+bMiQIfHss8/Gxx9/HD/88EPMnj07mjZtGu3bt4/N%0ANtss9tlnn+jTp0+kUqmsdR9++GEcddRRS33mbrvtlnndu3fvuO+++5b5/qvK17cuDB06NN566634%0A6KOP4scff4wZM2bErFmzolGjRtG6detYa621Yuutt46DDjoounTpslLvMWXKlHj00UfjlVdeidGj%0AR8e8efOibdu2seGGG8buu+8ee++991L/PViRYcOGxQsvvBDvv/9+jBkzJqZNmxbNmzePtm3bxpZb%0Abhm77bZb7LTTTivVMwAAqw9hNQCwyissLKzSfeedd148/fTTmXrMmDExZsyYGDRoUOy///5L3P/0%0A00/HtddeG+PGjVviY2PHjo2xY8fG+++/HzfddFMcffTRceqpp0ajRiv+69WsWbPisssui6effjrS%0A6XTWx0aNGhWjRo2KZ599Nnbbbbf461//WqXPrbp++OGHuOyyy+Ldd99dan+zZs2KESNGxJNPPhk9%0Ae/aMK6+8Mrp3716jPTTkr291DB06NK6++up45513lvrxioqKGD9+fIwfPz4+/PDDuPXWW+M3v/lN%0AnH/++VX+vR8R8fzzz8cll1wS06dPz7o+evToGD16dLzyyitx4403xgUXXBC//OUvq/TMSZMmxZVX%0AXhnPPvvsEl/r6dOnx/Tp0+Pbb7+NRx55JHr27BkXX3xxbLrpplXuGQCA1YuwGgBY5SwebrZt23aF%0Aa5544omsoHpRv/jFL6JJkyaZurKyMq666qq4++67q9TP3Llz4+abb47PP/88brjhhigqKlrmvVOm%0ATIkjjzwyRowYscLnvvrqqzFhwoQlQsBcvf/++3HKKafEnDlzqnT/559/HocddljcddddNRI0NvSv%0Ab3W8/fbbcfrpp1f5n0VERHl5eTz44IMxefLkuOmmm6q05umnn44nnngiKisrl3vfmDFjon///vGn%0AP/0p+vXrt9x7hw4dGieddNJSv9mwNJ9//nkcccQRcc0111Q5DAcAYPUirAYAVjlvv/12Vt2rV6/l%0A3l9aWhrXXHPNMj++xx57ZNU33XRTVpCan58f//d//xcHHnhgbLzxxtGkSZMYN25cvPnmm3HHHXdk%0AxpC88847ce6558Ytt9yy1PeprKyM008/PStIbdmyZZxwwgmx5557RseOHWP69Onx/vvvx6233hrf%0AffddDBkyZLmfW3WNGDFiiaC6a9eucdxxx8UOO+wQHTp0iDlz5sSgQYPi5ptvji+//DIiImbMmBGn%0An356/O9//4uioqLYZpttYtiwYZmv188jVyJ+CoGXN6aiIX99q2Py5Mlx5plnZv2z2GOPPeKQQw6J%0AjTfeOIqLi6OioiImTZoUH3/8cdx7772Zfx4RES+99FK89957sf3226/wvR577LGIiMjLy4tf//rX%0Accghh8R6660XCxYsiE8//TTuvPPO+OijjyIiIp1Ox2WXXRbdunWL7bbbbqnPmzRpUhx77LExefLk%0AzLWuXbvGMcccE7/4xS+iQ4cOMXv27Pj666/jsccei+eeey4ifvrGw+9///t44IEHYrPNNqv+Fw0A%0AgAbNAYsAwCplwoQJ8cQTT2RdW9EuzW+++SamTp0ajRo1ilNPPTVee+21GDx4cDz++ONx+OGHx847%0A75y5d9CgQXHrrbdm6qKiovj3v/8dV155ZWy77bbRsmXLKCwsjLXWWiuOOuqoeP7557NmQ7/22mvx%0AwAMPLLWPJ554IgYNGpSp11xzzRgwYEAcf/zxseaaa0ZhYWG0b98+DjjggPjvf/8bu+++e3W+NFVy%0A8cUXZ4Wje+65Zzz77LNx6KGHRteuXaOwsDCKi4vjl7/8ZTzyyCOxyy67ZO4dM2bMcudPV0VD//pW%0Ax4033hizZs3K1KeddlrcdNNNsdNOO0W7du2ioKAgmjRpEl27do0DDzwwHnvssdhvv/2ynvHMM89U%0A+f2aNGkSt912W1x22WXRs2fPaNq0abRq1Sp22mmnuO++++L444/Puv+iiy6KsrKypT7rD3/4Q1ZQ%0Avddee8XTTz8dhx9+eOb3UevWrWP77beP66+/Pm688cYoKCiIiIiysrL4/e9/H/Pmzaty7wAArB6E%0A1QDAKmPChAlx8sknZ4Wt6623Xuy6665VWn/ppZfG6aefHp07d45mzZpFjx494uKLL84aK/HPf/4z%0Aa1TCNddcs8zdpRE/ha233nprdO3aNXPt9ttvX2rId+edd2ZeFxQUxE033RSdO3de6nMLCwvjuuuu%0Ai/XWW69Kn1tVDBo0KAYOHJipN9xww7jmmmuWeaBeQUFBXHXVVdGyZcvMtUceeSSnHhry17c6ysvL%0A48UXX8zU3bt3j1NOOWW5a/Lz8+Oss87Kuvbz7vaquPTSS2PHHXdc5sfPOeecrG9OjB49Ol5++eUl%0A7hs0aFC89957mbpXr15xzTXXRNOmTZf57D333DMuuOCCTD127Nh46qmnqtw7AACrB2E1AFBvzZ8/%0APyZNmhTvvvtuXHnllbHffvtljUEoKCiIv/71r5FKpVb4rHXXXTd+9atfLfeeESNGxPvvv5+p+/Tp%0AkxXeLUuzZs2ydqWOHz8+Xn/99ax7Pvvss/jhhx8y9d577x0bbrjhcp9bWFgYZ5999grfv6r++9//%0AZtVnnnnmCg/oa9WqVRx00EER8dPnWVxcHFOmTFmp92/oX9/qmDFjRuy///6xyy67xLrrrhuHHXZY%0A5OWt+K/mnTt3juLi4kw9c+bMKr1fjx494sADD1zhfeecc05WvfhPMURE3H///Vn1H//4x8yu6eXp%0A27dvrLHGGpn6wQcfXOEaAABWL2ZWAwCJOeqoo1Z6bUFBQfzlL3+p8tzbHXfccYWh9qJBakTE/vvv%0AX+V+dt111/jzn/+cqT/88MOsWdiL7kSN+ClMrYodd9wxWrduHdOmTatyL8uy6OdXXFwcv/jFL6q0%0A7pRTTonjjjsu2rdvX2PvH9Hwvr7V0aZNm7joootWam3z5s1j+vTpEfHTDu2qWNE3an627rrrxoYb%0AbhhDhw6NiIiPP/44ysvLo1Gjhf/Z8MEHH2Red+nSJTbffPMqPTs/Pz923HHHzO784cOHx9SpU6Ok%0ApKRK6wEAaPjsrAYAVjm9evWK+++/v0o7RX9WlUDtk08+yapXtDN3Ue3atcsK3T799NOsj3/99ddZ%0A9aabblql5+bn51f53uUpLS2NUaNGZepNNtkk8vPzq7S2uLg456A6omF/fWtTaWlpDB48OO655544%0A+eSTY8KECZmPLTpSZXm22GKLKr9fjx49Mq/nzp0b33zzTab+7rvvsoL9jTbaqMrPjYjYYIMNMq/T%0A6XR8/vnn1VoPAEDDZmc1AFBvNW7cOIqKiqJFixbRvXv36NmzZ/ziF7+ITTbZpNrP6tChwwrvGT9+%0AfFZ9wAEHVPt9fjZp0qSsevTo0ZnXPx/0V1XdunWLt99+e6V7ifhpRvCiunTpktPzVkZD/vrWhFGj%0ARsXnn38eI0aMiFGjRsXo0aNj9OjRMXHixGWuSafTVXr22muvXeU+Fp0PHhFZBykuGpRHRLz88stZ%0AAXR1Lf7PEQCA1ZuwGgBIzL333hvbbLNNnbxXq1atVnhPVef/VsWMGTOy6tmzZ2deL3qgY1W0aNEi%0A535KS0uz6ur2UBMa8td3ZaXT6Xj66afjP//5T3z11VcrvD+VSkUqlaryjuqIn0bmLOsQzaVZ/Ou3%0A6Nd68a97rn4eZwIAABHCagBgNVGVA+DKyspq7P3mzZtXY8+qTtC4LFU5hLK2NeSv78ooLS2NM844%0AI955551l3pOfnx9rr712bLrpprHlllvGzjvvHIcddliMGTOm1vpafLd2kyZNMq+rOiO7qubPn1+j%0AzwMAYNUmrAYA+P8W3X3dpEmT+Oyzz2rs2c2bN8+8njVrVrXWLr4remW0bNkyq150J3Jdachf35Vx%0A9tlnZwXVeXl5sdVWW8U222wT66+/fnTr1i3WXHPNKCwszFpXUVFRrfcpKyuLsrKyKn3DJmLJr9+i%0A/9wW/3109tlnxwknnFCtfgAAYFmE1QAA/9+iB/jNmzcvJkyYUKVZ11XRtWvX+PLLLyPip/BwzJgx%0A0blz5yqtXXzW88po06ZNVr3ojOcVqaysjDFjxkTHjh2rHHguTUP++lbXq6++Gm+88Uambt++fdx6%0A661Vmse+MuH6uHHjYs0116zSvd9//31WvcYaa2ReL/77aNFDOwEAIFd5STcAAFBf9OzZM6t+//33%0Aq7V++PDhy5zpu+mmm2bVn376aZWf+8UXX1Srj6UpLi7OOlTxq6++qvLc42+++SZ++ctfRs+ePWPn%0AnXeOxx9/fKV6aMhf3+r673//m1VffvnlVQqqJ0+enBVWV/WAxarMw/7Zol+7tm3bZh24uN5662WN%0ABfnggw+q/NyIn/ofPXp0jY8TAQCgYRBWAwD8f4sf9lidUPaLL76I/fbbL3r37h1bbLFFnHPOOVkf%0A33HHHbPqJ598skrP/eqrr+K7776rch/Ls9VWW2VeT506tcpB49tvvx0RP+2wHjduXHTs2DHr41Wd%0Ah93Qv77Vsfju5aoeNPrSSy9l1VX9hsPLL79cpfsGDRoUI0eOzNTbbrtt1scLCwtjiy22yNQ//vhj%0AtQLrCy+8MHbbbbfo0aNH7LTTTjU6CgYAgFWfsBoA4P/bYostYv3118/UAwcOjGeeeWaF6yorK+Oq%0Aq67K1LNnz44ePXpk3bPBBhvEZpttlqnfeeedePPNN1f47GuvvbYqrVfJIYccklXfeOONKww7582b%0AFw8++GCmLikpid69e2fdk5+fn1Uva7dvQ//65mLatGkrvGfs2LFx/fXXZ12r6qGVzz///Ap3m5eX%0Al8cVV1yRde2II45Y4r6+fftm1VdccUWVDrx87733MqNPKisrY8GCBbHxxhuvcB0AAKsPYTUAwP+X%0ASqXi5JNPzrp20UUXxSuvvLLMNZWVlXH55ZfHwIEDM9fatWsXv/nNb5a49/e//31Wfe655y4zQEyn%0A03HllVdmHcCXq6233jp69eqVqQcPHhx/+tOflnlgX1lZWZx//vkxduzYzLUjjjhiiQP/mjVrllUv%0AK3ht6F/f6ujevXtWfcsttyz3/iFDhsTvfve7mDlzZtb1qoTEET8dynj66afHiBEjlvrxsrKyOPfc%0Ac2PIkCGZazvssEPW75ef7bHHHrHeeutl6qFDh0b//v2XO0t72LBhcfbZZ2ddO/HEE3OagQ4AQMMj%0ArAYAWMQ+++wTBx98cKaeO3dunHrqqXHaaafFm2++GVOnTo0FCxbEyJEjY8CAAXHAAQdk7TxOpVJx%0A+eWXR9OmTZd49vbbbx+HHnpopp4xY0YcccQRceWVV8bQoUNj/vz5MX369Hjttdfi8MMPj//85z8R%0AEdGoUc2dif33v/89ioqKMvXjjz8eBx10UDz99NMx8f+1dz8hVXVrHIDfa4QhiGVlpCEKRvR3UEiU%0AlBWFDaywJMKImhRNhJw0iIJmiQ36YwgJElETzWgSUjYorAZWBEENCmpSKJZmUllq0B3Elc/MOt+F%0A++1LPc/s7P3uffZeZ3L4rcW7Xr+OkZGR6O3tjba2tti+fXu0tbWN1s6dOzf27t077p4zZ84c8/nU%0AqVPR29sbX758iXfv3o0597uPb6o2b9485nNLS0tUV1fH/fv348OHDzE8PByvXr2KW7duRU1NTezY%0AsWNMe47/GBoaiuHh4V9+X1paWvT09ERlZWWcOXMmXrx4EUNDQ9HX1xdXr16NioqKMb91dnZ21NbW%0ATnivkydPjpmkuH37dmzcuDGampri+fPnMTQ0FP39/fHo0aM4evRoVFZWxtu3b0frly5dGjt37vzl%0AcwMA8Gf55/+ZAwD8nzt69Gh8/vx5THjX3t4+rl/w99LS0uLIkSOxdu3aCWsOHz4cfX19oz2ER0ZG%0A4ty5c6PB6fcKCgpi1apVceHChf/iTcbLz8+PhoaGqK6uHt2s8OnTp+N6QH8vLy8vGhsbx62qjvi2%0AcWJaWtpoS5E7d+5ESUlJRETk5ubGzZs3x9T/zuObqnXr1kVZWVlcv3599FgqY5CZmRkLFiyIzs7O%0A0WMvX74ct1L7ryZNmhQHDx6MY8eOxeDgYNTX10d9ff2E9TNmzIjGxsbIycmZsKaoqCgaGhriwIED%0AoxMSb968ibq6uqirq/vpO8yfPz/q6+utqgYAYBwrqwEAvpOenh4nTpyIw4cPR3Z2dkrXFBQURFNT%0AU1RVVf20bvLkyXH69OmoqamJKVOm/LR2yZIl0dTUFFlZWSk/eyqWL18ezc3N4zbPm8iGDRuitbU1%0AcnNzf3h+zpw5sW/fvh+e6+rqivfv34859ruPb6qOHz8eFRUVKdeXlpbGlStXxo1BKhsc7tmzJw4d%0AOvTDyYa/Kikpiebm5li4cOEv77lixYq4dOlSrFmz5pe1Ed8mG6qqquLixYsxY8aMlK4BAODPYmU1%0AAMAEdu3aFdu2bYtr167F3bt34/Hjx9Hf3x8fP36MjIyMmDVrVixevDjWr18fpaWlKbeTSEtLi/37%0A98fWrVujtbU1Ojo64vnz5/Hp06eYPn16FBUVxaZNm6K8vPx/1qKisLAwzp8/Hw8ePIgbN27EvXv3%0AoqenJwYGBiIjIyNyc3OjuLg4KioqUgoua2pqYt68edHS0hLPnj2LgYGBSE9Pj9mzZ8fr168jMzNz%0A3DW/8/imIj09PWpra6OqqiouX74cDx8+jO7u7hgcHIwpU6bE1KlTo7CwMBYtWhRlZWWjmxFOmzYt%0AMjIyYnBwMCK+tRBJpaXG7t27Y/Xq1dHS0hIdHR3R3d0dX79+jZycnFi2bFmUl5fHypUr/9Y75Ofn%0Ax9mzZ+PJkyfR3t4enZ2d0dXVNbraOisrK4qKiqK4uDi2bNkSeXl5f2+QAAD4o/zr60TbtQMAAAAA%0AwD9EGxAAAAAAABInrAYAAAAAIHHCagAAAAAAEiesBgAAAAAgccJqAAAAAAASJ6wGAAAAACBxwmoA%0AAAAAABInrAYAAAAAIHHCagAAAAAAEiesBgAAAAAgccJqAAAAAAASJ6wGAAAAACBxwmoAAAAAABIn%0ArAYAAAAAIHHCagAAAAAAEiesBgAAAAAgccJqAAAAAAASJ6wGAAAAACBxwmoAAAAAABInrAYAAAAA%0AIHHCagAAAAAAEiesBgAAAAAgccJqAAAAAAASJ6wGAAAAACBxwmoAAAAAABInrAYAAAAAIHHCagAA%0AAAAAEiesBgAAAAAgccJqAAAAAAASJ6wGAAAAACBxwmoAAAAAABInrAYAAAAAIHHCagAAAAAAEies%0ABgAAAAAgccJqAAAAAAASJ6wGAAAAACBxwmoAAAAAABL3b+tZjW4Rn9lYAAAAAElFTkSuQmCC"/>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9" name="Picture 18"/>
          <p:cNvPicPr>
            <a:picLocks noChangeAspect="1"/>
          </p:cNvPicPr>
          <p:nvPr/>
        </p:nvPicPr>
        <p:blipFill>
          <a:blip r:embed="rId6"/>
          <a:stretch>
            <a:fillRect/>
          </a:stretch>
        </p:blipFill>
        <p:spPr>
          <a:xfrm>
            <a:off x="4314213" y="160337"/>
            <a:ext cx="3197225" cy="2946030"/>
          </a:xfrm>
          <a:prstGeom prst="rect">
            <a:avLst/>
          </a:prstGeom>
        </p:spPr>
      </p:pic>
      <p:sp>
        <p:nvSpPr>
          <p:cNvPr id="4" name="Slide Number Placeholder 3">
            <a:extLst>
              <a:ext uri="{FF2B5EF4-FFF2-40B4-BE49-F238E27FC236}">
                <a16:creationId xmlns:a16="http://schemas.microsoft.com/office/drawing/2014/main" id="{94A9F5B4-5F1A-BED9-0F7E-1A49FF45030C}"/>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5" name="TextBox 4">
            <a:extLst>
              <a:ext uri="{FF2B5EF4-FFF2-40B4-BE49-F238E27FC236}">
                <a16:creationId xmlns:a16="http://schemas.microsoft.com/office/drawing/2014/main" id="{9B241A4B-5DD3-5227-A09D-58621DD9F594}"/>
              </a:ext>
            </a:extLst>
          </p:cNvPr>
          <p:cNvSpPr txBox="1"/>
          <p:nvPr/>
        </p:nvSpPr>
        <p:spPr>
          <a:xfrm>
            <a:off x="5692785" y="6488668"/>
            <a:ext cx="806430" cy="369332"/>
          </a:xfrm>
          <a:prstGeom prst="rect">
            <a:avLst/>
          </a:prstGeom>
          <a:noFill/>
        </p:spPr>
        <p:txBody>
          <a:bodyPr wrap="square" rtlCol="0">
            <a:spAutoFit/>
          </a:bodyPr>
          <a:lstStyle/>
          <a:p>
            <a:r>
              <a:rPr lang="en-US" dirty="0"/>
              <a:t>25</a:t>
            </a:r>
          </a:p>
        </p:txBody>
      </p:sp>
    </p:spTree>
    <p:extLst>
      <p:ext uri="{BB962C8B-B14F-4D97-AF65-F5344CB8AC3E}">
        <p14:creationId xmlns:p14="http://schemas.microsoft.com/office/powerpoint/2010/main" val="3010013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BA9E-0BC7-09D6-E614-1B23D28DA788}"/>
              </a:ext>
            </a:extLst>
          </p:cNvPr>
          <p:cNvSpPr>
            <a:spLocks noGrp="1"/>
          </p:cNvSpPr>
          <p:nvPr>
            <p:ph type="title"/>
          </p:nvPr>
        </p:nvSpPr>
        <p:spPr>
          <a:xfrm>
            <a:off x="1143001" y="0"/>
            <a:ext cx="9905998" cy="1478570"/>
          </a:xfrm>
        </p:spPr>
        <p:txBody>
          <a:bodyPr>
            <a:normAutofit/>
          </a:bodyPr>
          <a:lstStyle/>
          <a:p>
            <a:r>
              <a:rPr lang="en-US" sz="3200" b="1" u="sng" dirty="0">
                <a:latin typeface="Google Sans"/>
              </a:rPr>
              <a:t>ADDITIONAL WORKS DONE </a:t>
            </a:r>
          </a:p>
        </p:txBody>
      </p:sp>
      <p:sp>
        <p:nvSpPr>
          <p:cNvPr id="3" name="Content Placeholder 2">
            <a:extLst>
              <a:ext uri="{FF2B5EF4-FFF2-40B4-BE49-F238E27FC236}">
                <a16:creationId xmlns:a16="http://schemas.microsoft.com/office/drawing/2014/main" id="{3B2C1E18-0C54-3917-F31A-D136CB87C98B}"/>
              </a:ext>
            </a:extLst>
          </p:cNvPr>
          <p:cNvSpPr>
            <a:spLocks noGrp="1"/>
          </p:cNvSpPr>
          <p:nvPr>
            <p:ph idx="1"/>
          </p:nvPr>
        </p:nvSpPr>
        <p:spPr>
          <a:xfrm>
            <a:off x="735011" y="1015508"/>
            <a:ext cx="10721977" cy="2665413"/>
          </a:xfrm>
        </p:spPr>
        <p:txBody>
          <a:bodyPr>
            <a:noAutofit/>
          </a:bodyPr>
          <a:lstStyle/>
          <a:p>
            <a:r>
              <a:rPr lang="en-US" sz="2000" dirty="0"/>
              <a:t>Additional Processing Applied Feature Selection for Naive Bayes:</a:t>
            </a:r>
          </a:p>
          <a:p>
            <a:r>
              <a:rPr lang="en-US" sz="2000" dirty="0" err="1"/>
              <a:t>SelectKBest</a:t>
            </a:r>
            <a:r>
              <a:rPr lang="en-US" sz="2000" dirty="0"/>
              <a:t>(mutual_info_classif, k=int(0.7 * len(X_train.columns))) → Selects 70% of the most relevant features based on mutual information.</a:t>
            </a:r>
          </a:p>
          <a:p>
            <a:r>
              <a:rPr lang="en-US" sz="2000" dirty="0"/>
              <a:t>Feature </a:t>
            </a:r>
            <a:r>
              <a:rPr lang="en-US" sz="2000"/>
              <a:t>Transformation : </a:t>
            </a:r>
            <a:r>
              <a:rPr lang="en-US" sz="2000" dirty="0"/>
              <a:t>Power Transformer(method='yeo-</a:t>
            </a:r>
            <a:r>
              <a:rPr lang="en-US" sz="2000" dirty="0" err="1"/>
              <a:t>johnson</a:t>
            </a:r>
            <a:r>
              <a:rPr lang="en-US" sz="2000" dirty="0"/>
              <a:t>') → Applies a transformation to normalize feature distribution.</a:t>
            </a:r>
          </a:p>
          <a:p>
            <a:r>
              <a:rPr lang="en-US" sz="2000" dirty="0"/>
              <a:t>Handling Class Imbalance for All Models:SMOTE(random state=42) → Generates synthetic samples to balance the class distribution.</a:t>
            </a:r>
          </a:p>
          <a:p>
            <a:r>
              <a:rPr lang="en-US" sz="2000" b="1" dirty="0"/>
              <a:t>These hyperparameters were tuned using </a:t>
            </a:r>
            <a:r>
              <a:rPr lang="en-US" sz="1600" b="1" i="0" dirty="0" err="1">
                <a:effectLst/>
                <a:latin typeface="Arial" panose="020B0604020202020204" pitchFamily="34" charset="0"/>
              </a:rPr>
              <a:t>Bayesian</a:t>
            </a:r>
            <a:r>
              <a:rPr lang="en-US" sz="2000" b="1" dirty="0" err="1"/>
              <a:t>SearchCV</a:t>
            </a:r>
            <a:r>
              <a:rPr lang="en-US" sz="2000" b="1" dirty="0"/>
              <a:t> with 5-fold cross-validation (cv=5), optimizing for accuracy (scoring='accuracy').</a:t>
            </a:r>
          </a:p>
          <a:p>
            <a:endParaRPr lang="en-US" sz="2000" dirty="0"/>
          </a:p>
          <a:p>
            <a:endParaRPr lang="en-US" sz="2000" dirty="0"/>
          </a:p>
        </p:txBody>
      </p:sp>
      <p:sp>
        <p:nvSpPr>
          <p:cNvPr id="4" name="Slide Number Placeholder 3">
            <a:extLst>
              <a:ext uri="{FF2B5EF4-FFF2-40B4-BE49-F238E27FC236}">
                <a16:creationId xmlns:a16="http://schemas.microsoft.com/office/drawing/2014/main" id="{A448223D-0BD1-57E9-2B54-2A0C882C539E}"/>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TextBox 4">
            <a:extLst>
              <a:ext uri="{FF2B5EF4-FFF2-40B4-BE49-F238E27FC236}">
                <a16:creationId xmlns:a16="http://schemas.microsoft.com/office/drawing/2014/main" id="{D9821AAD-E7C4-5CE6-8E49-81AC4854502A}"/>
              </a:ext>
            </a:extLst>
          </p:cNvPr>
          <p:cNvSpPr txBox="1"/>
          <p:nvPr/>
        </p:nvSpPr>
        <p:spPr>
          <a:xfrm>
            <a:off x="5692785" y="6488668"/>
            <a:ext cx="806430" cy="369332"/>
          </a:xfrm>
          <a:prstGeom prst="rect">
            <a:avLst/>
          </a:prstGeom>
          <a:noFill/>
        </p:spPr>
        <p:txBody>
          <a:bodyPr wrap="square" rtlCol="0">
            <a:spAutoFit/>
          </a:bodyPr>
          <a:lstStyle/>
          <a:p>
            <a:r>
              <a:rPr lang="en-US" dirty="0"/>
              <a:t>26</a:t>
            </a:r>
          </a:p>
        </p:txBody>
      </p:sp>
    </p:spTree>
    <p:extLst>
      <p:ext uri="{BB962C8B-B14F-4D97-AF65-F5344CB8AC3E}">
        <p14:creationId xmlns:p14="http://schemas.microsoft.com/office/powerpoint/2010/main" val="2957139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E830B4-6D8E-D4D5-3336-324AE862C1BC}"/>
              </a:ext>
            </a:extLst>
          </p:cNvPr>
          <p:cNvPicPr>
            <a:picLocks noChangeAspect="1"/>
          </p:cNvPicPr>
          <p:nvPr/>
        </p:nvPicPr>
        <p:blipFill>
          <a:blip r:embed="rId2"/>
          <a:stretch>
            <a:fillRect/>
          </a:stretch>
        </p:blipFill>
        <p:spPr>
          <a:xfrm>
            <a:off x="152399" y="2089114"/>
            <a:ext cx="11887200" cy="2238375"/>
          </a:xfrm>
          <a:prstGeom prst="rect">
            <a:avLst/>
          </a:prstGeom>
        </p:spPr>
      </p:pic>
      <p:sp>
        <p:nvSpPr>
          <p:cNvPr id="7" name="TextBox 6">
            <a:extLst>
              <a:ext uri="{FF2B5EF4-FFF2-40B4-BE49-F238E27FC236}">
                <a16:creationId xmlns:a16="http://schemas.microsoft.com/office/drawing/2014/main" id="{70283062-A065-00F3-B6A5-CD4DEF192E13}"/>
              </a:ext>
            </a:extLst>
          </p:cNvPr>
          <p:cNvSpPr txBox="1"/>
          <p:nvPr/>
        </p:nvSpPr>
        <p:spPr>
          <a:xfrm>
            <a:off x="3551582" y="1529663"/>
            <a:ext cx="5088835" cy="369332"/>
          </a:xfrm>
          <a:prstGeom prst="rect">
            <a:avLst/>
          </a:prstGeom>
          <a:noFill/>
        </p:spPr>
        <p:txBody>
          <a:bodyPr wrap="square" rtlCol="0">
            <a:spAutoFit/>
          </a:bodyPr>
          <a:lstStyle/>
          <a:p>
            <a:r>
              <a:rPr lang="en-US" dirty="0"/>
              <a:t>PARAMETERS ACCORDING TO GRIDSEARCH CV</a:t>
            </a:r>
          </a:p>
        </p:txBody>
      </p:sp>
      <p:sp>
        <p:nvSpPr>
          <p:cNvPr id="2" name="Slide Number Placeholder 1">
            <a:extLst>
              <a:ext uri="{FF2B5EF4-FFF2-40B4-BE49-F238E27FC236}">
                <a16:creationId xmlns:a16="http://schemas.microsoft.com/office/drawing/2014/main" id="{38C01E32-2112-50AA-E24A-F31A923EE38B}"/>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3" name="TextBox 2">
            <a:extLst>
              <a:ext uri="{FF2B5EF4-FFF2-40B4-BE49-F238E27FC236}">
                <a16:creationId xmlns:a16="http://schemas.microsoft.com/office/drawing/2014/main" id="{AA79EEFC-849C-52B4-D520-15CA7DF75B15}"/>
              </a:ext>
            </a:extLst>
          </p:cNvPr>
          <p:cNvSpPr txBox="1"/>
          <p:nvPr/>
        </p:nvSpPr>
        <p:spPr>
          <a:xfrm>
            <a:off x="5692785" y="6488668"/>
            <a:ext cx="806430" cy="369332"/>
          </a:xfrm>
          <a:prstGeom prst="rect">
            <a:avLst/>
          </a:prstGeom>
          <a:noFill/>
        </p:spPr>
        <p:txBody>
          <a:bodyPr wrap="square" rtlCol="0">
            <a:spAutoFit/>
          </a:bodyPr>
          <a:lstStyle/>
          <a:p>
            <a:r>
              <a:rPr lang="en-US" dirty="0"/>
              <a:t>27</a:t>
            </a:r>
          </a:p>
        </p:txBody>
      </p:sp>
    </p:spTree>
    <p:extLst>
      <p:ext uri="{BB962C8B-B14F-4D97-AF65-F5344CB8AC3E}">
        <p14:creationId xmlns:p14="http://schemas.microsoft.com/office/powerpoint/2010/main" val="655198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25AFF-8A97-27C7-6FBB-92BF770B3F6F}"/>
              </a:ext>
            </a:extLst>
          </p:cNvPr>
          <p:cNvSpPr>
            <a:spLocks noGrp="1"/>
          </p:cNvSpPr>
          <p:nvPr>
            <p:ph type="title"/>
          </p:nvPr>
        </p:nvSpPr>
        <p:spPr>
          <a:xfrm>
            <a:off x="2845560" y="-304843"/>
            <a:ext cx="9905998" cy="1478570"/>
          </a:xfrm>
        </p:spPr>
        <p:txBody>
          <a:bodyPr/>
          <a:lstStyle/>
          <a:p>
            <a:r>
              <a:rPr lang="en-US" dirty="0"/>
              <a:t>INTRODUCTION</a:t>
            </a:r>
          </a:p>
        </p:txBody>
      </p:sp>
      <p:sp>
        <p:nvSpPr>
          <p:cNvPr id="3" name="Content Placeholder 2">
            <a:extLst>
              <a:ext uri="{FF2B5EF4-FFF2-40B4-BE49-F238E27FC236}">
                <a16:creationId xmlns:a16="http://schemas.microsoft.com/office/drawing/2014/main" id="{29B99754-DFB3-F170-C42A-679BE1B801E4}"/>
              </a:ext>
            </a:extLst>
          </p:cNvPr>
          <p:cNvSpPr>
            <a:spLocks noGrp="1"/>
          </p:cNvSpPr>
          <p:nvPr>
            <p:ph idx="1"/>
          </p:nvPr>
        </p:nvSpPr>
        <p:spPr>
          <a:xfrm>
            <a:off x="1244978" y="744561"/>
            <a:ext cx="9905999" cy="3541714"/>
          </a:xfrm>
        </p:spPr>
        <p:txBody>
          <a:bodyPr>
            <a:normAutofit lnSpcReduction="10000"/>
          </a:bodyPr>
          <a:lstStyle/>
          <a:p>
            <a:pPr>
              <a:buFont typeface="Arial" panose="020B0604020202020204" pitchFamily="34" charset="0"/>
              <a:buChar char="•"/>
            </a:pPr>
            <a:r>
              <a:rPr lang="en-US" dirty="0"/>
              <a:t>Inventory management plays a crucial role in supply chain operations.</a:t>
            </a:r>
          </a:p>
          <a:p>
            <a:pPr>
              <a:buFont typeface="Arial" panose="020B0604020202020204" pitchFamily="34" charset="0"/>
              <a:buChar char="•"/>
            </a:pPr>
            <a:r>
              <a:rPr lang="en-US" dirty="0"/>
              <a:t>The global pandemic disrupted inventory systems, increasing demand for intelligent solutions.</a:t>
            </a:r>
          </a:p>
          <a:p>
            <a:pPr>
              <a:buFont typeface="Arial" panose="020B0604020202020204" pitchFamily="34" charset="0"/>
              <a:buChar char="•"/>
            </a:pPr>
            <a:r>
              <a:rPr lang="en-US" dirty="0"/>
              <a:t>Machine Learning (ML) techniques provide efficient ways to optimize inventory management.</a:t>
            </a:r>
          </a:p>
          <a:p>
            <a:pPr>
              <a:buFont typeface="Arial" panose="020B0604020202020204" pitchFamily="34" charset="0"/>
              <a:buChar char="•"/>
            </a:pPr>
            <a:r>
              <a:rPr lang="en-US" dirty="0"/>
              <a:t>This study applies ML algorithms to classify inventory using the ABC Classification method.</a:t>
            </a:r>
          </a:p>
          <a:p>
            <a:endParaRPr lang="en-US" dirty="0"/>
          </a:p>
          <a:p>
            <a:endParaRPr lang="en-US" dirty="0"/>
          </a:p>
        </p:txBody>
      </p:sp>
      <p:sp>
        <p:nvSpPr>
          <p:cNvPr id="4" name="Rectangle 3" descr="Server">
            <a:extLst>
              <a:ext uri="{FF2B5EF4-FFF2-40B4-BE49-F238E27FC236}">
                <a16:creationId xmlns:a16="http://schemas.microsoft.com/office/drawing/2014/main" id="{B37BB9DA-605E-9588-2EC9-9936AE65CA40}"/>
              </a:ext>
            </a:extLst>
          </p:cNvPr>
          <p:cNvSpPr/>
          <p:nvPr/>
        </p:nvSpPr>
        <p:spPr>
          <a:xfrm>
            <a:off x="2504935" y="262333"/>
            <a:ext cx="323833" cy="32383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45613782-6BEE-51AB-0131-04FFAAECFA73}"/>
              </a:ext>
            </a:extLst>
          </p:cNvPr>
          <p:cNvSpPr txBox="1"/>
          <p:nvPr/>
        </p:nvSpPr>
        <p:spPr>
          <a:xfrm>
            <a:off x="-4682613" y="-730356"/>
            <a:ext cx="6091084" cy="369332"/>
          </a:xfrm>
          <a:prstGeom prst="rect">
            <a:avLst/>
          </a:prstGeom>
          <a:noFill/>
        </p:spPr>
        <p:txBody>
          <a:bodyPr wrap="square">
            <a:spAutoFit/>
          </a:bodyPr>
          <a:lstStyle/>
          <a:p>
            <a:r>
              <a:rPr lang="en-US" dirty="0"/>
              <a:t>PROBLEM STATEMENT</a:t>
            </a:r>
          </a:p>
        </p:txBody>
      </p:sp>
      <p:sp>
        <p:nvSpPr>
          <p:cNvPr id="8" name="TextBox 7">
            <a:extLst>
              <a:ext uri="{FF2B5EF4-FFF2-40B4-BE49-F238E27FC236}">
                <a16:creationId xmlns:a16="http://schemas.microsoft.com/office/drawing/2014/main" id="{240E5152-BFF3-409A-1DE5-5FF0B9C490D7}"/>
              </a:ext>
            </a:extLst>
          </p:cNvPr>
          <p:cNvSpPr txBox="1"/>
          <p:nvPr/>
        </p:nvSpPr>
        <p:spPr>
          <a:xfrm>
            <a:off x="-2371163" y="8626562"/>
            <a:ext cx="8465574" cy="1477328"/>
          </a:xfrm>
          <a:prstGeom prst="rect">
            <a:avLst/>
          </a:prstGeom>
          <a:noFill/>
        </p:spPr>
        <p:txBody>
          <a:bodyPr wrap="square">
            <a:spAutoFit/>
          </a:bodyPr>
          <a:lstStyle/>
          <a:p>
            <a:r>
              <a:rPr lang="en-US" dirty="0"/>
              <a:t>During the global health crisis , businesses faced unprecedented challenges in managing their inventory due to disruptions in transportation, manufacturing delays, and sudden shifts in consumer demand. Essential items experienced stock depletion, while non-essential goods led to increased holding costs. Traditional inventory management approaches lacked the adaptability to handle such dynamic conditions effectively and operations efficiently.</a:t>
            </a:r>
          </a:p>
        </p:txBody>
      </p:sp>
      <p:sp>
        <p:nvSpPr>
          <p:cNvPr id="7" name="Rectangle 6" descr="Processor">
            <a:extLst>
              <a:ext uri="{FF2B5EF4-FFF2-40B4-BE49-F238E27FC236}">
                <a16:creationId xmlns:a16="http://schemas.microsoft.com/office/drawing/2014/main" id="{63DCDCA2-F3A2-3253-3BA2-869E40A800FC}"/>
              </a:ext>
            </a:extLst>
          </p:cNvPr>
          <p:cNvSpPr/>
          <p:nvPr/>
        </p:nvSpPr>
        <p:spPr>
          <a:xfrm>
            <a:off x="2064824" y="14778787"/>
            <a:ext cx="323833" cy="32383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 name="Title 1">
            <a:extLst>
              <a:ext uri="{FF2B5EF4-FFF2-40B4-BE49-F238E27FC236}">
                <a16:creationId xmlns:a16="http://schemas.microsoft.com/office/drawing/2014/main" id="{A5D579BF-A806-CB1C-E6E7-CE76AC01CDF8}"/>
              </a:ext>
            </a:extLst>
          </p:cNvPr>
          <p:cNvSpPr txBox="1">
            <a:spLocks/>
          </p:cNvSpPr>
          <p:nvPr/>
        </p:nvSpPr>
        <p:spPr>
          <a:xfrm>
            <a:off x="2800238" y="370538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PROBLEM STATEMENT</a:t>
            </a:r>
          </a:p>
        </p:txBody>
      </p:sp>
      <p:sp>
        <p:nvSpPr>
          <p:cNvPr id="9" name="Rectangle 8" descr="Processor">
            <a:extLst>
              <a:ext uri="{FF2B5EF4-FFF2-40B4-BE49-F238E27FC236}">
                <a16:creationId xmlns:a16="http://schemas.microsoft.com/office/drawing/2014/main" id="{78821FFF-32E0-6176-B8AA-78A5280D4F66}"/>
              </a:ext>
            </a:extLst>
          </p:cNvPr>
          <p:cNvSpPr/>
          <p:nvPr/>
        </p:nvSpPr>
        <p:spPr>
          <a:xfrm>
            <a:off x="2504935" y="4282753"/>
            <a:ext cx="323833" cy="32383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Content Placeholder 2">
            <a:extLst>
              <a:ext uri="{FF2B5EF4-FFF2-40B4-BE49-F238E27FC236}">
                <a16:creationId xmlns:a16="http://schemas.microsoft.com/office/drawing/2014/main" id="{3E685030-47C9-475E-50F9-5899F85441EE}"/>
              </a:ext>
            </a:extLst>
          </p:cNvPr>
          <p:cNvSpPr txBox="1">
            <a:spLocks/>
          </p:cNvSpPr>
          <p:nvPr/>
        </p:nvSpPr>
        <p:spPr>
          <a:xfrm>
            <a:off x="1244978" y="4698706"/>
            <a:ext cx="9698865" cy="431858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During the global health crisis , businesses faced unprecedented challenges in managing their inventory due to disruptions in transportation, manufacturing delays, and sudden shifts in consumer demand . Hence , we develop a ML Model to optimize inventory</a:t>
            </a:r>
          </a:p>
        </p:txBody>
      </p:sp>
      <p:pic>
        <p:nvPicPr>
          <p:cNvPr id="11" name="Content Placeholder 4">
            <a:extLst>
              <a:ext uri="{FF2B5EF4-FFF2-40B4-BE49-F238E27FC236}">
                <a16:creationId xmlns:a16="http://schemas.microsoft.com/office/drawing/2014/main" id="{5E2736E2-6EA7-0DE8-A103-93E985D3C4EC}"/>
              </a:ext>
            </a:extLst>
          </p:cNvPr>
          <p:cNvPicPr>
            <a:picLocks noChangeAspect="1"/>
          </p:cNvPicPr>
          <p:nvPr/>
        </p:nvPicPr>
        <p:blipFill>
          <a:blip r:embed="rId6"/>
          <a:stretch>
            <a:fillRect/>
          </a:stretch>
        </p:blipFill>
        <p:spPr>
          <a:xfrm>
            <a:off x="-3972873" y="7824467"/>
            <a:ext cx="8650375" cy="5980112"/>
          </a:xfrm>
          <a:prstGeom prst="rect">
            <a:avLst/>
          </a:prstGeom>
        </p:spPr>
      </p:pic>
      <p:sp>
        <p:nvSpPr>
          <p:cNvPr id="12" name="Slide Number Placeholder 11">
            <a:extLst>
              <a:ext uri="{FF2B5EF4-FFF2-40B4-BE49-F238E27FC236}">
                <a16:creationId xmlns:a16="http://schemas.microsoft.com/office/drawing/2014/main" id="{E6813632-8A9F-542C-8BF2-9E1B31C81A90}"/>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47" name="TextBox 46">
            <a:extLst>
              <a:ext uri="{FF2B5EF4-FFF2-40B4-BE49-F238E27FC236}">
                <a16:creationId xmlns:a16="http://schemas.microsoft.com/office/drawing/2014/main" id="{8C8ABC47-1125-BFD9-9FC3-20591A9817A5}"/>
              </a:ext>
            </a:extLst>
          </p:cNvPr>
          <p:cNvSpPr txBox="1"/>
          <p:nvPr/>
        </p:nvSpPr>
        <p:spPr>
          <a:xfrm>
            <a:off x="5391547" y="6535926"/>
            <a:ext cx="80643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422248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A87B-9500-B7D7-44DD-3603C86B2360}"/>
              </a:ext>
            </a:extLst>
          </p:cNvPr>
          <p:cNvSpPr>
            <a:spLocks noGrp="1"/>
          </p:cNvSpPr>
          <p:nvPr>
            <p:ph type="title"/>
          </p:nvPr>
        </p:nvSpPr>
        <p:spPr>
          <a:xfrm>
            <a:off x="1230313" y="-14404"/>
            <a:ext cx="9905998" cy="1478570"/>
          </a:xfrm>
        </p:spPr>
        <p:txBody>
          <a:bodyPr>
            <a:normAutofit/>
          </a:bodyPr>
          <a:lstStyle/>
          <a:p>
            <a:r>
              <a:rPr lang="en-US" sz="3200" b="1" u="sng" dirty="0">
                <a:latin typeface="Google Sans"/>
              </a:rPr>
              <a:t>OVERALL ANALYSIS:</a:t>
            </a:r>
          </a:p>
        </p:txBody>
      </p:sp>
      <p:sp>
        <p:nvSpPr>
          <p:cNvPr id="3" name="Content Placeholder 2">
            <a:extLst>
              <a:ext uri="{FF2B5EF4-FFF2-40B4-BE49-F238E27FC236}">
                <a16:creationId xmlns:a16="http://schemas.microsoft.com/office/drawing/2014/main" id="{288F280D-CD0E-444A-9299-C0A27840A852}"/>
              </a:ext>
            </a:extLst>
          </p:cNvPr>
          <p:cNvSpPr>
            <a:spLocks noGrp="1"/>
          </p:cNvSpPr>
          <p:nvPr>
            <p:ph idx="1"/>
          </p:nvPr>
        </p:nvSpPr>
        <p:spPr>
          <a:xfrm>
            <a:off x="1055688" y="1464166"/>
            <a:ext cx="9991722" cy="4606434"/>
          </a:xfrm>
        </p:spPr>
        <p:txBody>
          <a:bodyPr>
            <a:normAutofit fontScale="85000" lnSpcReduction="20000"/>
          </a:bodyPr>
          <a:lstStyle/>
          <a:p>
            <a:pPr marL="0" indent="0">
              <a:buNone/>
            </a:pPr>
            <a:r>
              <a:rPr lang="en-US" dirty="0"/>
              <a:t>The study focuses on optimizing classification performance using multiple machine learning models with hyperparameter tuning. Below is a summary of the key observations from the tuning and evaluation process:</a:t>
            </a:r>
          </a:p>
          <a:p>
            <a:pPr marL="457200" indent="-457200">
              <a:buAutoNum type="arabicPeriod"/>
            </a:pPr>
            <a:r>
              <a:rPr lang="en-US" sz="2800" b="1" u="sng" dirty="0"/>
              <a:t>Hyperparameter Tuning Impact</a:t>
            </a:r>
          </a:p>
          <a:p>
            <a:pPr marL="0" indent="0">
              <a:buNone/>
            </a:pPr>
            <a:r>
              <a:rPr lang="en-US" b="1" dirty="0"/>
              <a:t>Random Forest: </a:t>
            </a:r>
            <a:r>
              <a:rPr lang="en-US" dirty="0"/>
              <a:t>Increased tree depth and number of estimators improved accuracy, but excessive depth led to overfitting.</a:t>
            </a:r>
          </a:p>
          <a:p>
            <a:pPr marL="0" indent="0">
              <a:buNone/>
            </a:pPr>
            <a:r>
              <a:rPr lang="en-US" b="1" dirty="0"/>
              <a:t>SVM: </a:t>
            </a:r>
            <a:r>
              <a:rPr lang="en-US" dirty="0"/>
              <a:t>Choosing an optimal kernel and adjusting C and gamma helped balance bias and variance.</a:t>
            </a:r>
          </a:p>
          <a:p>
            <a:pPr marL="0" indent="0">
              <a:buNone/>
            </a:pPr>
            <a:r>
              <a:rPr lang="en-US" b="1" dirty="0"/>
              <a:t>KNN: </a:t>
            </a:r>
            <a:r>
              <a:rPr lang="en-US" dirty="0"/>
              <a:t>Fine-tuning the number of neighbors showed that lower values improved sensitivity but increased variance.</a:t>
            </a:r>
          </a:p>
          <a:p>
            <a:pPr marL="0" indent="0">
              <a:buNone/>
            </a:pPr>
            <a:r>
              <a:rPr lang="en-US" b="1" dirty="0"/>
              <a:t>Decision Tree:</a:t>
            </a:r>
            <a:r>
              <a:rPr lang="en-US" dirty="0"/>
              <a:t> Controlling max_depth and min_samples_split helped reduce overfitting.</a:t>
            </a:r>
          </a:p>
          <a:p>
            <a:pPr marL="0" indent="0">
              <a:buNone/>
            </a:pPr>
            <a:r>
              <a:rPr lang="en-US" b="1" dirty="0"/>
              <a:t>Naïve Bayes: </a:t>
            </a:r>
            <a:r>
              <a:rPr lang="en-US" dirty="0"/>
              <a:t>Var smoothing optimization led to better generalization on unseen data.</a:t>
            </a:r>
          </a:p>
        </p:txBody>
      </p:sp>
      <p:sp>
        <p:nvSpPr>
          <p:cNvPr id="4" name="Slide Number Placeholder 3">
            <a:extLst>
              <a:ext uri="{FF2B5EF4-FFF2-40B4-BE49-F238E27FC236}">
                <a16:creationId xmlns:a16="http://schemas.microsoft.com/office/drawing/2014/main" id="{F228F1C8-D887-53E9-9FCA-5BA17043DCFD}"/>
              </a:ext>
            </a:extLst>
          </p:cNvPr>
          <p:cNvSpPr>
            <a:spLocks noGrp="1"/>
          </p:cNvSpPr>
          <p:nvPr>
            <p:ph type="sldNum" sz="quarter" idx="12"/>
          </p:nvPr>
        </p:nvSpPr>
        <p:spPr/>
        <p:txBody>
          <a:bodyPr/>
          <a:lstStyle/>
          <a:p>
            <a:fld id="{6D22F896-40B5-4ADD-8801-0D06FADFA095}" type="slidenum">
              <a:rPr lang="en-US" smtClean="0"/>
              <a:t>30</a:t>
            </a:fld>
            <a:endParaRPr lang="en-US" dirty="0"/>
          </a:p>
        </p:txBody>
      </p:sp>
      <p:sp>
        <p:nvSpPr>
          <p:cNvPr id="6" name="TextBox 5">
            <a:extLst>
              <a:ext uri="{FF2B5EF4-FFF2-40B4-BE49-F238E27FC236}">
                <a16:creationId xmlns:a16="http://schemas.microsoft.com/office/drawing/2014/main" id="{6E486438-9502-1425-ED21-A5A41F7ABDD0}"/>
              </a:ext>
            </a:extLst>
          </p:cNvPr>
          <p:cNvSpPr txBox="1"/>
          <p:nvPr/>
        </p:nvSpPr>
        <p:spPr>
          <a:xfrm>
            <a:off x="5706037" y="6488668"/>
            <a:ext cx="806430" cy="369332"/>
          </a:xfrm>
          <a:prstGeom prst="rect">
            <a:avLst/>
          </a:prstGeom>
          <a:noFill/>
        </p:spPr>
        <p:txBody>
          <a:bodyPr wrap="square" rtlCol="0">
            <a:spAutoFit/>
          </a:bodyPr>
          <a:lstStyle/>
          <a:p>
            <a:r>
              <a:rPr lang="en-US" dirty="0"/>
              <a:t>28</a:t>
            </a:r>
          </a:p>
        </p:txBody>
      </p:sp>
    </p:spTree>
    <p:extLst>
      <p:ext uri="{BB962C8B-B14F-4D97-AF65-F5344CB8AC3E}">
        <p14:creationId xmlns:p14="http://schemas.microsoft.com/office/powerpoint/2010/main" val="2920374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CAACDE-6F05-DF04-5776-AC3E28985FA8}"/>
              </a:ext>
            </a:extLst>
          </p:cNvPr>
          <p:cNvSpPr>
            <a:spLocks noGrp="1"/>
          </p:cNvSpPr>
          <p:nvPr>
            <p:ph idx="1"/>
          </p:nvPr>
        </p:nvSpPr>
        <p:spPr>
          <a:xfrm>
            <a:off x="1082699" y="825500"/>
            <a:ext cx="10567988" cy="5206999"/>
          </a:xfrm>
        </p:spPr>
        <p:txBody>
          <a:bodyPr>
            <a:normAutofit fontScale="55000" lnSpcReduction="20000"/>
          </a:bodyPr>
          <a:lstStyle/>
          <a:p>
            <a:r>
              <a:rPr lang="en-US" sz="4400" b="1" u="sng" dirty="0"/>
              <a:t>2. Performance Comparison &amp; Overfitting Risks :</a:t>
            </a:r>
          </a:p>
          <a:p>
            <a:pPr marL="0" indent="0">
              <a:buNone/>
            </a:pPr>
            <a:r>
              <a:rPr lang="en-US" sz="3600" dirty="0"/>
              <a:t>Models like Random Forest and SVM performed well but were prone to overfitting.</a:t>
            </a:r>
          </a:p>
          <a:p>
            <a:pPr marL="0" indent="0">
              <a:buNone/>
            </a:pPr>
            <a:r>
              <a:rPr lang="en-US" sz="3600" dirty="0"/>
              <a:t>KNN and Decision Tree needed careful tuning to avoid bias-variance trade-off issues.</a:t>
            </a:r>
          </a:p>
          <a:p>
            <a:pPr marL="0" indent="0">
              <a:buNone/>
            </a:pPr>
            <a:r>
              <a:rPr lang="en-US" sz="3600" dirty="0"/>
              <a:t>Naïve Bayes, despite being simple, showed competitive accuracy with feature selection and transformation.</a:t>
            </a:r>
          </a:p>
          <a:p>
            <a:pPr marL="0" indent="0">
              <a:buNone/>
            </a:pPr>
            <a:r>
              <a:rPr lang="en-US" sz="4400" b="1" u="sng" dirty="0"/>
              <a:t>3. Observations &amp; Challenges :</a:t>
            </a:r>
          </a:p>
          <a:p>
            <a:pPr marL="0" indent="0">
              <a:buNone/>
            </a:pPr>
            <a:r>
              <a:rPr lang="en-US" sz="3600" b="1" dirty="0"/>
              <a:t>SMOTE</a:t>
            </a:r>
            <a:r>
              <a:rPr lang="en-US" sz="3600" dirty="0"/>
              <a:t> balancing helped, but oversampling could lead to synthetic bias in some cases.</a:t>
            </a:r>
          </a:p>
          <a:p>
            <a:pPr marL="0" indent="0">
              <a:buNone/>
            </a:pPr>
            <a:r>
              <a:rPr lang="en-US" sz="3600" dirty="0"/>
              <a:t>Feature selection (</a:t>
            </a:r>
            <a:r>
              <a:rPr lang="en-US" sz="3600" dirty="0" err="1"/>
              <a:t>SelectKBest</a:t>
            </a:r>
            <a:r>
              <a:rPr lang="en-US" sz="3600" dirty="0"/>
              <a:t>) improved model performance, particularly for Naïve Bayes.</a:t>
            </a:r>
          </a:p>
          <a:p>
            <a:pPr marL="0" indent="0">
              <a:buNone/>
            </a:pPr>
            <a:r>
              <a:rPr lang="en-US" sz="3600" dirty="0"/>
              <a:t>Power Transformation enhanced data distribution, improving classification accuracy.</a:t>
            </a:r>
          </a:p>
          <a:p>
            <a:pPr marL="0" indent="0">
              <a:buNone/>
            </a:pPr>
            <a:r>
              <a:rPr lang="en-US" sz="3600" dirty="0"/>
              <a:t>Computation cost increased with hyperparameter tuning, especially for grid search on complex models.</a:t>
            </a:r>
          </a:p>
          <a:p>
            <a:pPr marL="0" indent="0">
              <a:buNone/>
            </a:pPr>
            <a:endParaRPr lang="en-US" dirty="0"/>
          </a:p>
        </p:txBody>
      </p:sp>
      <p:sp>
        <p:nvSpPr>
          <p:cNvPr id="2" name="Slide Number Placeholder 1">
            <a:extLst>
              <a:ext uri="{FF2B5EF4-FFF2-40B4-BE49-F238E27FC236}">
                <a16:creationId xmlns:a16="http://schemas.microsoft.com/office/drawing/2014/main" id="{7B121D25-0F07-39CC-57A7-651D4D43BFA5}"/>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4" name="TextBox 3">
            <a:extLst>
              <a:ext uri="{FF2B5EF4-FFF2-40B4-BE49-F238E27FC236}">
                <a16:creationId xmlns:a16="http://schemas.microsoft.com/office/drawing/2014/main" id="{7F853EB4-B1C2-F4AF-7564-C616FAF2906A}"/>
              </a:ext>
            </a:extLst>
          </p:cNvPr>
          <p:cNvSpPr txBox="1"/>
          <p:nvPr/>
        </p:nvSpPr>
        <p:spPr>
          <a:xfrm>
            <a:off x="5560263" y="6488668"/>
            <a:ext cx="806430" cy="369332"/>
          </a:xfrm>
          <a:prstGeom prst="rect">
            <a:avLst/>
          </a:prstGeom>
          <a:noFill/>
        </p:spPr>
        <p:txBody>
          <a:bodyPr wrap="square" rtlCol="0">
            <a:spAutoFit/>
          </a:bodyPr>
          <a:lstStyle/>
          <a:p>
            <a:r>
              <a:rPr lang="en-US" dirty="0"/>
              <a:t>29</a:t>
            </a:r>
          </a:p>
        </p:txBody>
      </p:sp>
    </p:spTree>
    <p:extLst>
      <p:ext uri="{BB962C8B-B14F-4D97-AF65-F5344CB8AC3E}">
        <p14:creationId xmlns:p14="http://schemas.microsoft.com/office/powerpoint/2010/main" val="3320977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1B35A-3B03-2F5E-2BFC-7D1ADFF0DCC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89036A-6E58-7188-6D15-3337C13A91C8}"/>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4" name="TextBox 3">
            <a:extLst>
              <a:ext uri="{FF2B5EF4-FFF2-40B4-BE49-F238E27FC236}">
                <a16:creationId xmlns:a16="http://schemas.microsoft.com/office/drawing/2014/main" id="{5A362A40-512C-C6E2-96F7-476184F4C4AB}"/>
              </a:ext>
            </a:extLst>
          </p:cNvPr>
          <p:cNvSpPr txBox="1"/>
          <p:nvPr/>
        </p:nvSpPr>
        <p:spPr>
          <a:xfrm>
            <a:off x="5560263" y="6488668"/>
            <a:ext cx="806430" cy="369332"/>
          </a:xfrm>
          <a:prstGeom prst="rect">
            <a:avLst/>
          </a:prstGeom>
          <a:noFill/>
        </p:spPr>
        <p:txBody>
          <a:bodyPr wrap="square" rtlCol="0">
            <a:spAutoFit/>
          </a:bodyPr>
          <a:lstStyle/>
          <a:p>
            <a:r>
              <a:rPr lang="en-US" dirty="0"/>
              <a:t>29</a:t>
            </a:r>
          </a:p>
        </p:txBody>
      </p:sp>
      <p:pic>
        <p:nvPicPr>
          <p:cNvPr id="7" name="Picture 6">
            <a:extLst>
              <a:ext uri="{FF2B5EF4-FFF2-40B4-BE49-F238E27FC236}">
                <a16:creationId xmlns:a16="http://schemas.microsoft.com/office/drawing/2014/main" id="{37567BB6-F75F-FC88-E378-FA8BF2EC91BA}"/>
              </a:ext>
            </a:extLst>
          </p:cNvPr>
          <p:cNvPicPr>
            <a:picLocks noChangeAspect="1"/>
          </p:cNvPicPr>
          <p:nvPr/>
        </p:nvPicPr>
        <p:blipFill>
          <a:blip r:embed="rId2"/>
          <a:stretch>
            <a:fillRect/>
          </a:stretch>
        </p:blipFill>
        <p:spPr>
          <a:xfrm>
            <a:off x="1546213" y="1737960"/>
            <a:ext cx="2967866" cy="3623687"/>
          </a:xfrm>
          <a:prstGeom prst="rect">
            <a:avLst/>
          </a:prstGeom>
        </p:spPr>
      </p:pic>
      <p:sp>
        <p:nvSpPr>
          <p:cNvPr id="8" name="TextBox 7">
            <a:extLst>
              <a:ext uri="{FF2B5EF4-FFF2-40B4-BE49-F238E27FC236}">
                <a16:creationId xmlns:a16="http://schemas.microsoft.com/office/drawing/2014/main" id="{C624A9A6-EF35-8C68-7F97-C26DD5A4BAC8}"/>
              </a:ext>
            </a:extLst>
          </p:cNvPr>
          <p:cNvSpPr txBox="1"/>
          <p:nvPr/>
        </p:nvSpPr>
        <p:spPr>
          <a:xfrm>
            <a:off x="1546213" y="674910"/>
            <a:ext cx="9640959" cy="830997"/>
          </a:xfrm>
          <a:prstGeom prst="rect">
            <a:avLst/>
          </a:prstGeom>
          <a:noFill/>
        </p:spPr>
        <p:txBody>
          <a:bodyPr wrap="square" rtlCol="0">
            <a:spAutoFit/>
          </a:bodyPr>
          <a:lstStyle/>
          <a:p>
            <a:r>
              <a:rPr lang="en-US" sz="2400" dirty="0"/>
              <a:t>"Feature Importance Ranking Based on Mutual Information Scores for Inventory Classification"</a:t>
            </a:r>
          </a:p>
        </p:txBody>
      </p:sp>
      <p:sp>
        <p:nvSpPr>
          <p:cNvPr id="9" name="TextBox 8">
            <a:extLst>
              <a:ext uri="{FF2B5EF4-FFF2-40B4-BE49-F238E27FC236}">
                <a16:creationId xmlns:a16="http://schemas.microsoft.com/office/drawing/2014/main" id="{C5A1A7DD-4822-4417-BC66-135BCF04488D}"/>
              </a:ext>
            </a:extLst>
          </p:cNvPr>
          <p:cNvSpPr txBox="1"/>
          <p:nvPr/>
        </p:nvSpPr>
        <p:spPr>
          <a:xfrm>
            <a:off x="4857661" y="1737960"/>
            <a:ext cx="5788126"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dirty="0"/>
              <a:t>Features with higher MI scores are typically more important for predicting the target variable, so they're prioritized when selecting features for a model.</a:t>
            </a:r>
          </a:p>
        </p:txBody>
      </p:sp>
      <p:sp>
        <p:nvSpPr>
          <p:cNvPr id="10" name="TextBox 9">
            <a:extLst>
              <a:ext uri="{FF2B5EF4-FFF2-40B4-BE49-F238E27FC236}">
                <a16:creationId xmlns:a16="http://schemas.microsoft.com/office/drawing/2014/main" id="{B30EA1D6-7F09-71DF-0141-AF0E5FB61D8B}"/>
              </a:ext>
            </a:extLst>
          </p:cNvPr>
          <p:cNvSpPr txBox="1"/>
          <p:nvPr/>
        </p:nvSpPr>
        <p:spPr>
          <a:xfrm>
            <a:off x="4857661" y="3251539"/>
            <a:ext cx="5418660"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a:t>Higher MI scores indicate stronger relationships between a feature and the target.</a:t>
            </a:r>
          </a:p>
        </p:txBody>
      </p:sp>
    </p:spTree>
    <p:extLst>
      <p:ext uri="{BB962C8B-B14F-4D97-AF65-F5344CB8AC3E}">
        <p14:creationId xmlns:p14="http://schemas.microsoft.com/office/powerpoint/2010/main" val="1780006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F025-9ED9-9B47-6771-0EE5B90578D9}"/>
              </a:ext>
            </a:extLst>
          </p:cNvPr>
          <p:cNvSpPr>
            <a:spLocks noGrp="1"/>
          </p:cNvSpPr>
          <p:nvPr>
            <p:ph type="title"/>
          </p:nvPr>
        </p:nvSpPr>
        <p:spPr/>
        <p:txBody>
          <a:bodyPr/>
          <a:lstStyle/>
          <a:p>
            <a:r>
              <a:rPr lang="en-US" dirty="0"/>
              <a:t>MILESTONES ACHIEVED</a:t>
            </a:r>
          </a:p>
        </p:txBody>
      </p:sp>
      <p:graphicFrame>
        <p:nvGraphicFramePr>
          <p:cNvPr id="5" name="Content Placeholder 4">
            <a:extLst>
              <a:ext uri="{FF2B5EF4-FFF2-40B4-BE49-F238E27FC236}">
                <a16:creationId xmlns:a16="http://schemas.microsoft.com/office/drawing/2014/main" id="{7395494B-6E56-A03E-153F-6811B3C38418}"/>
              </a:ext>
            </a:extLst>
          </p:cNvPr>
          <p:cNvGraphicFramePr>
            <a:graphicFrameLocks noGrp="1"/>
          </p:cNvGraphicFramePr>
          <p:nvPr>
            <p:ph idx="1"/>
            <p:extLst>
              <p:ext uri="{D42A27DB-BD31-4B8C-83A1-F6EECF244321}">
                <p14:modId xmlns:p14="http://schemas.microsoft.com/office/powerpoint/2010/main" val="1289890932"/>
              </p:ext>
            </p:extLst>
          </p:nvPr>
        </p:nvGraphicFramePr>
        <p:xfrm>
          <a:off x="788193" y="2097088"/>
          <a:ext cx="10612438" cy="4420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Sign">
            <a:extLst>
              <a:ext uri="{FF2B5EF4-FFF2-40B4-BE49-F238E27FC236}">
                <a16:creationId xmlns:a16="http://schemas.microsoft.com/office/drawing/2014/main" id="{A482440B-9306-F3ED-7C75-49AC2BF617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230" y="1181112"/>
            <a:ext cx="353382" cy="353382"/>
          </a:xfrm>
          <a:prstGeom prst="rect">
            <a:avLst/>
          </a:prstGeom>
        </p:spPr>
      </p:pic>
      <p:graphicFrame>
        <p:nvGraphicFramePr>
          <p:cNvPr id="6" name="Content Placeholder 4">
            <a:extLst>
              <a:ext uri="{FF2B5EF4-FFF2-40B4-BE49-F238E27FC236}">
                <a16:creationId xmlns:a16="http://schemas.microsoft.com/office/drawing/2014/main" id="{CBC53DDD-21B6-60D9-6024-D1017BD1F98B}"/>
              </a:ext>
            </a:extLst>
          </p:cNvPr>
          <p:cNvGraphicFramePr>
            <a:graphicFrameLocks/>
          </p:cNvGraphicFramePr>
          <p:nvPr>
            <p:extLst>
              <p:ext uri="{D42A27DB-BD31-4B8C-83A1-F6EECF244321}">
                <p14:modId xmlns:p14="http://schemas.microsoft.com/office/powerpoint/2010/main" val="262661937"/>
              </p:ext>
            </p:extLst>
          </p:nvPr>
        </p:nvGraphicFramePr>
        <p:xfrm>
          <a:off x="0" y="7354888"/>
          <a:ext cx="10612438" cy="44208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Slide Number Placeholder 2">
            <a:extLst>
              <a:ext uri="{FF2B5EF4-FFF2-40B4-BE49-F238E27FC236}">
                <a16:creationId xmlns:a16="http://schemas.microsoft.com/office/drawing/2014/main" id="{89EFCDB7-BB05-A64A-858A-4C8676E7D0B7}"/>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7" name="TextBox 6">
            <a:extLst>
              <a:ext uri="{FF2B5EF4-FFF2-40B4-BE49-F238E27FC236}">
                <a16:creationId xmlns:a16="http://schemas.microsoft.com/office/drawing/2014/main" id="{D0EA8E01-305B-C1BA-26CA-95DE33B4C3CD}"/>
              </a:ext>
            </a:extLst>
          </p:cNvPr>
          <p:cNvSpPr txBox="1"/>
          <p:nvPr/>
        </p:nvSpPr>
        <p:spPr>
          <a:xfrm>
            <a:off x="5692785" y="6488668"/>
            <a:ext cx="806430" cy="369332"/>
          </a:xfrm>
          <a:prstGeom prst="rect">
            <a:avLst/>
          </a:prstGeom>
          <a:noFill/>
        </p:spPr>
        <p:txBody>
          <a:bodyPr wrap="square" rtlCol="0">
            <a:spAutoFit/>
          </a:bodyPr>
          <a:lstStyle/>
          <a:p>
            <a:r>
              <a:rPr lang="en-US" dirty="0"/>
              <a:t>30</a:t>
            </a:r>
          </a:p>
        </p:txBody>
      </p:sp>
    </p:spTree>
    <p:extLst>
      <p:ext uri="{BB962C8B-B14F-4D97-AF65-F5344CB8AC3E}">
        <p14:creationId xmlns:p14="http://schemas.microsoft.com/office/powerpoint/2010/main" val="37157748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77847-64A7-7D40-D3DA-D46155A1D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9C3C6-0676-8B1A-B0EB-ADB316CF0EAF}"/>
              </a:ext>
            </a:extLst>
          </p:cNvPr>
          <p:cNvSpPr>
            <a:spLocks noGrp="1"/>
          </p:cNvSpPr>
          <p:nvPr>
            <p:ph type="title"/>
          </p:nvPr>
        </p:nvSpPr>
        <p:spPr/>
        <p:txBody>
          <a:bodyPr/>
          <a:lstStyle/>
          <a:p>
            <a:r>
              <a:rPr lang="en-US" dirty="0"/>
              <a:t>MILESTONES ACHIEVED</a:t>
            </a:r>
          </a:p>
        </p:txBody>
      </p:sp>
      <p:graphicFrame>
        <p:nvGraphicFramePr>
          <p:cNvPr id="5" name="Content Placeholder 4">
            <a:extLst>
              <a:ext uri="{FF2B5EF4-FFF2-40B4-BE49-F238E27FC236}">
                <a16:creationId xmlns:a16="http://schemas.microsoft.com/office/drawing/2014/main" id="{CD475C2F-9CA8-9DFF-07E2-D413E5A1AB44}"/>
              </a:ext>
            </a:extLst>
          </p:cNvPr>
          <p:cNvGraphicFramePr>
            <a:graphicFrameLocks noGrp="1"/>
          </p:cNvGraphicFramePr>
          <p:nvPr>
            <p:ph idx="1"/>
            <p:extLst>
              <p:ext uri="{D42A27DB-BD31-4B8C-83A1-F6EECF244321}">
                <p14:modId xmlns:p14="http://schemas.microsoft.com/office/powerpoint/2010/main" val="2978533943"/>
              </p:ext>
            </p:extLst>
          </p:nvPr>
        </p:nvGraphicFramePr>
        <p:xfrm>
          <a:off x="788193" y="2097088"/>
          <a:ext cx="10612438" cy="4420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Sign">
            <a:extLst>
              <a:ext uri="{FF2B5EF4-FFF2-40B4-BE49-F238E27FC236}">
                <a16:creationId xmlns:a16="http://schemas.microsoft.com/office/drawing/2014/main" id="{00F90EED-A515-BDC1-95F4-A316D52E18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230" y="1181112"/>
            <a:ext cx="353382" cy="353382"/>
          </a:xfrm>
          <a:prstGeom prst="rect">
            <a:avLst/>
          </a:prstGeom>
        </p:spPr>
      </p:pic>
      <p:graphicFrame>
        <p:nvGraphicFramePr>
          <p:cNvPr id="6" name="Content Placeholder 4">
            <a:extLst>
              <a:ext uri="{FF2B5EF4-FFF2-40B4-BE49-F238E27FC236}">
                <a16:creationId xmlns:a16="http://schemas.microsoft.com/office/drawing/2014/main" id="{B003BAFC-C721-64D2-105B-708C409465D3}"/>
              </a:ext>
            </a:extLst>
          </p:cNvPr>
          <p:cNvGraphicFramePr>
            <a:graphicFrameLocks/>
          </p:cNvGraphicFramePr>
          <p:nvPr/>
        </p:nvGraphicFramePr>
        <p:xfrm>
          <a:off x="0" y="7354888"/>
          <a:ext cx="10612438" cy="44208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Slide Number Placeholder 2">
            <a:extLst>
              <a:ext uri="{FF2B5EF4-FFF2-40B4-BE49-F238E27FC236}">
                <a16:creationId xmlns:a16="http://schemas.microsoft.com/office/drawing/2014/main" id="{D16ED9C2-0DE6-AE91-A4A8-690E93693AB4}"/>
              </a:ext>
            </a:extLst>
          </p:cNvPr>
          <p:cNvSpPr>
            <a:spLocks noGrp="1"/>
          </p:cNvSpPr>
          <p:nvPr>
            <p:ph type="sldNum" sz="quarter" idx="12"/>
          </p:nvPr>
        </p:nvSpPr>
        <p:spPr/>
        <p:txBody>
          <a:bodyPr/>
          <a:lstStyle/>
          <a:p>
            <a:fld id="{6D22F896-40B5-4ADD-8801-0D06FADFA095}" type="slidenum">
              <a:rPr lang="en-US" smtClean="0"/>
              <a:t>34</a:t>
            </a:fld>
            <a:endParaRPr lang="en-US" dirty="0"/>
          </a:p>
        </p:txBody>
      </p:sp>
      <p:sp>
        <p:nvSpPr>
          <p:cNvPr id="7" name="TextBox 6">
            <a:extLst>
              <a:ext uri="{FF2B5EF4-FFF2-40B4-BE49-F238E27FC236}">
                <a16:creationId xmlns:a16="http://schemas.microsoft.com/office/drawing/2014/main" id="{5A903FE6-1ED1-D00F-6078-53A526398C60}"/>
              </a:ext>
            </a:extLst>
          </p:cNvPr>
          <p:cNvSpPr txBox="1"/>
          <p:nvPr/>
        </p:nvSpPr>
        <p:spPr>
          <a:xfrm>
            <a:off x="5692785" y="6488668"/>
            <a:ext cx="806430" cy="369332"/>
          </a:xfrm>
          <a:prstGeom prst="rect">
            <a:avLst/>
          </a:prstGeom>
          <a:noFill/>
        </p:spPr>
        <p:txBody>
          <a:bodyPr wrap="square" rtlCol="0">
            <a:spAutoFit/>
          </a:bodyPr>
          <a:lstStyle/>
          <a:p>
            <a:r>
              <a:rPr lang="en-US" dirty="0"/>
              <a:t>31</a:t>
            </a:r>
          </a:p>
        </p:txBody>
      </p:sp>
    </p:spTree>
    <p:extLst>
      <p:ext uri="{BB962C8B-B14F-4D97-AF65-F5344CB8AC3E}">
        <p14:creationId xmlns:p14="http://schemas.microsoft.com/office/powerpoint/2010/main" val="3300904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EE4D5-1AE1-A1E1-FEDF-A34BD61CE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74CE2-7AC2-B3F8-1A0E-0DAEBA7A1024}"/>
              </a:ext>
            </a:extLst>
          </p:cNvPr>
          <p:cNvSpPr>
            <a:spLocks noGrp="1"/>
          </p:cNvSpPr>
          <p:nvPr>
            <p:ph type="title"/>
          </p:nvPr>
        </p:nvSpPr>
        <p:spPr/>
        <p:txBody>
          <a:bodyPr/>
          <a:lstStyle/>
          <a:p>
            <a:r>
              <a:rPr lang="en-US" dirty="0"/>
              <a:t>MILESTONES ACHIEVED</a:t>
            </a:r>
          </a:p>
        </p:txBody>
      </p:sp>
      <p:graphicFrame>
        <p:nvGraphicFramePr>
          <p:cNvPr id="5" name="Content Placeholder 4">
            <a:extLst>
              <a:ext uri="{FF2B5EF4-FFF2-40B4-BE49-F238E27FC236}">
                <a16:creationId xmlns:a16="http://schemas.microsoft.com/office/drawing/2014/main" id="{F3ED6288-E303-2D50-4C9E-4D84D9127AA6}"/>
              </a:ext>
            </a:extLst>
          </p:cNvPr>
          <p:cNvGraphicFramePr>
            <a:graphicFrameLocks noGrp="1"/>
          </p:cNvGraphicFramePr>
          <p:nvPr>
            <p:ph idx="1"/>
            <p:extLst>
              <p:ext uri="{D42A27DB-BD31-4B8C-83A1-F6EECF244321}">
                <p14:modId xmlns:p14="http://schemas.microsoft.com/office/powerpoint/2010/main" val="1353593442"/>
              </p:ext>
            </p:extLst>
          </p:nvPr>
        </p:nvGraphicFramePr>
        <p:xfrm>
          <a:off x="788193" y="2097088"/>
          <a:ext cx="10612438" cy="4420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Sign">
            <a:extLst>
              <a:ext uri="{FF2B5EF4-FFF2-40B4-BE49-F238E27FC236}">
                <a16:creationId xmlns:a16="http://schemas.microsoft.com/office/drawing/2014/main" id="{85B7B370-0909-8AE2-A0F5-F31064D729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230" y="1181112"/>
            <a:ext cx="353382" cy="353382"/>
          </a:xfrm>
          <a:prstGeom prst="rect">
            <a:avLst/>
          </a:prstGeom>
        </p:spPr>
      </p:pic>
      <p:graphicFrame>
        <p:nvGraphicFramePr>
          <p:cNvPr id="8" name="Content Placeholder 4">
            <a:extLst>
              <a:ext uri="{FF2B5EF4-FFF2-40B4-BE49-F238E27FC236}">
                <a16:creationId xmlns:a16="http://schemas.microsoft.com/office/drawing/2014/main" id="{85DE465E-A20B-6756-AF4C-314EAD96F917}"/>
              </a:ext>
            </a:extLst>
          </p:cNvPr>
          <p:cNvGraphicFramePr>
            <a:graphicFrameLocks/>
          </p:cNvGraphicFramePr>
          <p:nvPr>
            <p:extLst>
              <p:ext uri="{D42A27DB-BD31-4B8C-83A1-F6EECF244321}">
                <p14:modId xmlns:p14="http://schemas.microsoft.com/office/powerpoint/2010/main" val="3957626919"/>
              </p:ext>
            </p:extLst>
          </p:nvPr>
        </p:nvGraphicFramePr>
        <p:xfrm>
          <a:off x="-947842" y="8378437"/>
          <a:ext cx="10612438" cy="44208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L-Shape 8">
            <a:extLst>
              <a:ext uri="{FF2B5EF4-FFF2-40B4-BE49-F238E27FC236}">
                <a16:creationId xmlns:a16="http://schemas.microsoft.com/office/drawing/2014/main" id="{F5C8A145-1000-C9EA-42D4-70E55B7ED4E9}"/>
              </a:ext>
            </a:extLst>
          </p:cNvPr>
          <p:cNvSpPr/>
          <p:nvPr/>
        </p:nvSpPr>
        <p:spPr>
          <a:xfrm rot="5400000">
            <a:off x="9057887" y="6938276"/>
            <a:ext cx="1984173" cy="3301620"/>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b="1" u="sng" dirty="0"/>
          </a:p>
        </p:txBody>
      </p:sp>
      <p:sp>
        <p:nvSpPr>
          <p:cNvPr id="10" name="TextBox 9">
            <a:extLst>
              <a:ext uri="{FF2B5EF4-FFF2-40B4-BE49-F238E27FC236}">
                <a16:creationId xmlns:a16="http://schemas.microsoft.com/office/drawing/2014/main" id="{5574E17D-D5B9-B6CD-E136-730E7A99B229}"/>
              </a:ext>
            </a:extLst>
          </p:cNvPr>
          <p:cNvSpPr txBox="1"/>
          <p:nvPr/>
        </p:nvSpPr>
        <p:spPr>
          <a:xfrm>
            <a:off x="8840299" y="7900730"/>
            <a:ext cx="2637183" cy="1477328"/>
          </a:xfrm>
          <a:prstGeom prst="rect">
            <a:avLst/>
          </a:prstGeom>
          <a:noFill/>
        </p:spPr>
        <p:txBody>
          <a:bodyPr wrap="square" rtlCol="0">
            <a:spAutoFit/>
          </a:bodyPr>
          <a:lstStyle/>
          <a:p>
            <a:r>
              <a:rPr lang="en-US" b="1" u="sng" dirty="0"/>
              <a:t>MARCH 16 TO MARCH 31</a:t>
            </a:r>
          </a:p>
          <a:p>
            <a:r>
              <a:rPr lang="en-US" b="1" u="sng" dirty="0"/>
              <a:t>IMPLEMENTING ADDITIONAL FEATURES FOR OPTIMISATION </a:t>
            </a:r>
          </a:p>
        </p:txBody>
      </p:sp>
      <p:sp>
        <p:nvSpPr>
          <p:cNvPr id="3" name="Slide Number Placeholder 2">
            <a:extLst>
              <a:ext uri="{FF2B5EF4-FFF2-40B4-BE49-F238E27FC236}">
                <a16:creationId xmlns:a16="http://schemas.microsoft.com/office/drawing/2014/main" id="{1512C8AE-B0FE-AC7B-853A-2FE433E05B27}"/>
              </a:ext>
            </a:extLst>
          </p:cNvPr>
          <p:cNvSpPr>
            <a:spLocks noGrp="1"/>
          </p:cNvSpPr>
          <p:nvPr>
            <p:ph type="sldNum" sz="quarter" idx="12"/>
          </p:nvPr>
        </p:nvSpPr>
        <p:spPr/>
        <p:txBody>
          <a:bodyPr/>
          <a:lstStyle/>
          <a:p>
            <a:fld id="{6D22F896-40B5-4ADD-8801-0D06FADFA095}" type="slidenum">
              <a:rPr lang="en-US" smtClean="0"/>
              <a:t>35</a:t>
            </a:fld>
            <a:endParaRPr lang="en-US" dirty="0"/>
          </a:p>
        </p:txBody>
      </p:sp>
      <p:sp>
        <p:nvSpPr>
          <p:cNvPr id="6" name="TextBox 5">
            <a:extLst>
              <a:ext uri="{FF2B5EF4-FFF2-40B4-BE49-F238E27FC236}">
                <a16:creationId xmlns:a16="http://schemas.microsoft.com/office/drawing/2014/main" id="{2C1E5687-D649-A23B-6F7D-8CA668020589}"/>
              </a:ext>
            </a:extLst>
          </p:cNvPr>
          <p:cNvSpPr txBox="1"/>
          <p:nvPr/>
        </p:nvSpPr>
        <p:spPr>
          <a:xfrm>
            <a:off x="5692785" y="6488668"/>
            <a:ext cx="806430" cy="369332"/>
          </a:xfrm>
          <a:prstGeom prst="rect">
            <a:avLst/>
          </a:prstGeom>
          <a:noFill/>
        </p:spPr>
        <p:txBody>
          <a:bodyPr wrap="square" rtlCol="0">
            <a:spAutoFit/>
          </a:bodyPr>
          <a:lstStyle/>
          <a:p>
            <a:r>
              <a:rPr lang="en-US" dirty="0"/>
              <a:t>32</a:t>
            </a:r>
          </a:p>
        </p:txBody>
      </p:sp>
    </p:spTree>
    <p:extLst>
      <p:ext uri="{BB962C8B-B14F-4D97-AF65-F5344CB8AC3E}">
        <p14:creationId xmlns:p14="http://schemas.microsoft.com/office/powerpoint/2010/main" val="2504571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F8668-AE71-4F93-945B-87677B94B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FB77A8-C208-9D3C-96FE-44857E30F432}"/>
              </a:ext>
            </a:extLst>
          </p:cNvPr>
          <p:cNvSpPr>
            <a:spLocks noGrp="1"/>
          </p:cNvSpPr>
          <p:nvPr>
            <p:ph type="title"/>
          </p:nvPr>
        </p:nvSpPr>
        <p:spPr/>
        <p:txBody>
          <a:bodyPr/>
          <a:lstStyle/>
          <a:p>
            <a:r>
              <a:rPr lang="en-US" dirty="0"/>
              <a:t>MILESTONES ACHIEVED</a:t>
            </a:r>
          </a:p>
        </p:txBody>
      </p:sp>
      <p:graphicFrame>
        <p:nvGraphicFramePr>
          <p:cNvPr id="5" name="Content Placeholder 4">
            <a:extLst>
              <a:ext uri="{FF2B5EF4-FFF2-40B4-BE49-F238E27FC236}">
                <a16:creationId xmlns:a16="http://schemas.microsoft.com/office/drawing/2014/main" id="{F88D2D5C-10F3-21C9-D32F-03434ACCD549}"/>
              </a:ext>
            </a:extLst>
          </p:cNvPr>
          <p:cNvGraphicFramePr>
            <a:graphicFrameLocks noGrp="1"/>
          </p:cNvGraphicFramePr>
          <p:nvPr>
            <p:ph idx="1"/>
            <p:extLst>
              <p:ext uri="{D42A27DB-BD31-4B8C-83A1-F6EECF244321}">
                <p14:modId xmlns:p14="http://schemas.microsoft.com/office/powerpoint/2010/main" val="3993597791"/>
              </p:ext>
            </p:extLst>
          </p:nvPr>
        </p:nvGraphicFramePr>
        <p:xfrm>
          <a:off x="-2597629" y="2097088"/>
          <a:ext cx="10612438" cy="4420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Sign">
            <a:extLst>
              <a:ext uri="{FF2B5EF4-FFF2-40B4-BE49-F238E27FC236}">
                <a16:creationId xmlns:a16="http://schemas.microsoft.com/office/drawing/2014/main" id="{D9D72019-F9D1-5830-9764-F3248B8F23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230" y="1181112"/>
            <a:ext cx="353382" cy="353382"/>
          </a:xfrm>
          <a:prstGeom prst="rect">
            <a:avLst/>
          </a:prstGeom>
        </p:spPr>
      </p:pic>
      <p:pic>
        <p:nvPicPr>
          <p:cNvPr id="3" name="Graphic 2" descr="Presentation with pie chart">
            <a:extLst>
              <a:ext uri="{FF2B5EF4-FFF2-40B4-BE49-F238E27FC236}">
                <a16:creationId xmlns:a16="http://schemas.microsoft.com/office/drawing/2014/main" id="{73131A8C-C5D3-4D0B-D7E6-F0A720355D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9612" y="6727126"/>
            <a:ext cx="353382" cy="353382"/>
          </a:xfrm>
          <a:prstGeom prst="rect">
            <a:avLst/>
          </a:prstGeom>
        </p:spPr>
      </p:pic>
      <p:graphicFrame>
        <p:nvGraphicFramePr>
          <p:cNvPr id="9" name="Content Placeholder 4">
            <a:extLst>
              <a:ext uri="{FF2B5EF4-FFF2-40B4-BE49-F238E27FC236}">
                <a16:creationId xmlns:a16="http://schemas.microsoft.com/office/drawing/2014/main" id="{F22D811D-2687-56C7-C35E-EAE95577B68D}"/>
              </a:ext>
            </a:extLst>
          </p:cNvPr>
          <p:cNvGraphicFramePr>
            <a:graphicFrameLocks/>
          </p:cNvGraphicFramePr>
          <p:nvPr>
            <p:extLst>
              <p:ext uri="{D42A27DB-BD31-4B8C-83A1-F6EECF244321}">
                <p14:modId xmlns:p14="http://schemas.microsoft.com/office/powerpoint/2010/main" val="2654536521"/>
              </p:ext>
            </p:extLst>
          </p:nvPr>
        </p:nvGraphicFramePr>
        <p:xfrm>
          <a:off x="-947842" y="8378437"/>
          <a:ext cx="10612438" cy="442082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 name="L-Shape 9">
            <a:extLst>
              <a:ext uri="{FF2B5EF4-FFF2-40B4-BE49-F238E27FC236}">
                <a16:creationId xmlns:a16="http://schemas.microsoft.com/office/drawing/2014/main" id="{70AC567C-7F20-0B8D-202E-3903CB6777FF}"/>
              </a:ext>
            </a:extLst>
          </p:cNvPr>
          <p:cNvSpPr/>
          <p:nvPr/>
        </p:nvSpPr>
        <p:spPr>
          <a:xfrm rot="5400000">
            <a:off x="9057887" y="6938276"/>
            <a:ext cx="1984173" cy="3301620"/>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b="1" u="sng" dirty="0"/>
          </a:p>
        </p:txBody>
      </p:sp>
      <p:sp>
        <p:nvSpPr>
          <p:cNvPr id="11" name="TextBox 10">
            <a:extLst>
              <a:ext uri="{FF2B5EF4-FFF2-40B4-BE49-F238E27FC236}">
                <a16:creationId xmlns:a16="http://schemas.microsoft.com/office/drawing/2014/main" id="{CE11CF04-ABD5-1EEC-965C-E1890E9DF59B}"/>
              </a:ext>
            </a:extLst>
          </p:cNvPr>
          <p:cNvSpPr txBox="1"/>
          <p:nvPr/>
        </p:nvSpPr>
        <p:spPr>
          <a:xfrm>
            <a:off x="8840299" y="7900730"/>
            <a:ext cx="2637183" cy="1477328"/>
          </a:xfrm>
          <a:prstGeom prst="rect">
            <a:avLst/>
          </a:prstGeom>
          <a:noFill/>
        </p:spPr>
        <p:txBody>
          <a:bodyPr wrap="square" rtlCol="0">
            <a:spAutoFit/>
          </a:bodyPr>
          <a:lstStyle/>
          <a:p>
            <a:r>
              <a:rPr lang="en-US" b="1" u="sng" dirty="0"/>
              <a:t>MARCH 16 TO MARCH 31</a:t>
            </a:r>
          </a:p>
          <a:p>
            <a:r>
              <a:rPr lang="en-US" b="1" u="sng" dirty="0"/>
              <a:t>IMPLEMENTING ADDITIONAL FEATURES FOR OPTIMISATION </a:t>
            </a:r>
          </a:p>
        </p:txBody>
      </p:sp>
      <p:sp>
        <p:nvSpPr>
          <p:cNvPr id="6" name="Slide Number Placeholder 5">
            <a:extLst>
              <a:ext uri="{FF2B5EF4-FFF2-40B4-BE49-F238E27FC236}">
                <a16:creationId xmlns:a16="http://schemas.microsoft.com/office/drawing/2014/main" id="{B1EF42B1-4F1F-A449-B166-888BCF9D0762}"/>
              </a:ext>
            </a:extLst>
          </p:cNvPr>
          <p:cNvSpPr>
            <a:spLocks noGrp="1"/>
          </p:cNvSpPr>
          <p:nvPr>
            <p:ph type="sldNum" sz="quarter" idx="12"/>
          </p:nvPr>
        </p:nvSpPr>
        <p:spPr/>
        <p:txBody>
          <a:bodyPr/>
          <a:lstStyle/>
          <a:p>
            <a:fld id="{6D22F896-40B5-4ADD-8801-0D06FADFA095}" type="slidenum">
              <a:rPr lang="en-US" smtClean="0"/>
              <a:t>36</a:t>
            </a:fld>
            <a:endParaRPr lang="en-US" dirty="0"/>
          </a:p>
        </p:txBody>
      </p:sp>
      <p:sp>
        <p:nvSpPr>
          <p:cNvPr id="7" name="TextBox 6">
            <a:extLst>
              <a:ext uri="{FF2B5EF4-FFF2-40B4-BE49-F238E27FC236}">
                <a16:creationId xmlns:a16="http://schemas.microsoft.com/office/drawing/2014/main" id="{DA1CAFE6-C85D-2E47-E260-A47ED4004208}"/>
              </a:ext>
            </a:extLst>
          </p:cNvPr>
          <p:cNvSpPr txBox="1"/>
          <p:nvPr/>
        </p:nvSpPr>
        <p:spPr>
          <a:xfrm>
            <a:off x="5692785" y="6488668"/>
            <a:ext cx="806430" cy="369332"/>
          </a:xfrm>
          <a:prstGeom prst="rect">
            <a:avLst/>
          </a:prstGeom>
          <a:noFill/>
        </p:spPr>
        <p:txBody>
          <a:bodyPr wrap="square" rtlCol="0">
            <a:spAutoFit/>
          </a:bodyPr>
          <a:lstStyle/>
          <a:p>
            <a:r>
              <a:rPr lang="en-US" dirty="0"/>
              <a:t>33</a:t>
            </a:r>
          </a:p>
        </p:txBody>
      </p:sp>
    </p:spTree>
    <p:extLst>
      <p:ext uri="{BB962C8B-B14F-4D97-AF65-F5344CB8AC3E}">
        <p14:creationId xmlns:p14="http://schemas.microsoft.com/office/powerpoint/2010/main" val="39385641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02E63-8543-BAA3-DF4A-336F858C9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9C0D1-20E6-A067-E2F7-979EB999A9D9}"/>
              </a:ext>
            </a:extLst>
          </p:cNvPr>
          <p:cNvSpPr>
            <a:spLocks noGrp="1"/>
          </p:cNvSpPr>
          <p:nvPr>
            <p:ph type="title"/>
          </p:nvPr>
        </p:nvSpPr>
        <p:spPr/>
        <p:txBody>
          <a:bodyPr/>
          <a:lstStyle/>
          <a:p>
            <a:r>
              <a:rPr lang="en-US" dirty="0"/>
              <a:t>MILESTONES ACHIEVED</a:t>
            </a:r>
          </a:p>
        </p:txBody>
      </p:sp>
      <p:graphicFrame>
        <p:nvGraphicFramePr>
          <p:cNvPr id="5" name="Content Placeholder 4">
            <a:extLst>
              <a:ext uri="{FF2B5EF4-FFF2-40B4-BE49-F238E27FC236}">
                <a16:creationId xmlns:a16="http://schemas.microsoft.com/office/drawing/2014/main" id="{836C5943-F7FF-F428-A0FF-C0CF535EAF84}"/>
              </a:ext>
            </a:extLst>
          </p:cNvPr>
          <p:cNvGraphicFramePr>
            <a:graphicFrameLocks noGrp="1"/>
          </p:cNvGraphicFramePr>
          <p:nvPr>
            <p:ph idx="1"/>
            <p:extLst>
              <p:ext uri="{D42A27DB-BD31-4B8C-83A1-F6EECF244321}">
                <p14:modId xmlns:p14="http://schemas.microsoft.com/office/powerpoint/2010/main" val="90508479"/>
              </p:ext>
            </p:extLst>
          </p:nvPr>
        </p:nvGraphicFramePr>
        <p:xfrm>
          <a:off x="788193" y="2097088"/>
          <a:ext cx="10612438" cy="4420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Sign">
            <a:extLst>
              <a:ext uri="{FF2B5EF4-FFF2-40B4-BE49-F238E27FC236}">
                <a16:creationId xmlns:a16="http://schemas.microsoft.com/office/drawing/2014/main" id="{347A1921-053F-7662-DEA8-C51D138C9B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230" y="1181112"/>
            <a:ext cx="353382" cy="353382"/>
          </a:xfrm>
          <a:prstGeom prst="rect">
            <a:avLst/>
          </a:prstGeom>
        </p:spPr>
      </p:pic>
      <p:graphicFrame>
        <p:nvGraphicFramePr>
          <p:cNvPr id="7" name="Content Placeholder 4">
            <a:extLst>
              <a:ext uri="{FF2B5EF4-FFF2-40B4-BE49-F238E27FC236}">
                <a16:creationId xmlns:a16="http://schemas.microsoft.com/office/drawing/2014/main" id="{0B06AEFD-7884-754D-7059-B92050B1FDCC}"/>
              </a:ext>
            </a:extLst>
          </p:cNvPr>
          <p:cNvGraphicFramePr>
            <a:graphicFrameLocks/>
          </p:cNvGraphicFramePr>
          <p:nvPr>
            <p:extLst>
              <p:ext uri="{D42A27DB-BD31-4B8C-83A1-F6EECF244321}">
                <p14:modId xmlns:p14="http://schemas.microsoft.com/office/powerpoint/2010/main" val="2654536521"/>
              </p:ext>
            </p:extLst>
          </p:nvPr>
        </p:nvGraphicFramePr>
        <p:xfrm>
          <a:off x="-947842" y="8378437"/>
          <a:ext cx="10612438" cy="44208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L-Shape 7">
            <a:extLst>
              <a:ext uri="{FF2B5EF4-FFF2-40B4-BE49-F238E27FC236}">
                <a16:creationId xmlns:a16="http://schemas.microsoft.com/office/drawing/2014/main" id="{DA610E47-6C8B-7688-012A-3F8F034C73A1}"/>
              </a:ext>
            </a:extLst>
          </p:cNvPr>
          <p:cNvSpPr/>
          <p:nvPr/>
        </p:nvSpPr>
        <p:spPr>
          <a:xfrm rot="5400000">
            <a:off x="9057887" y="6938276"/>
            <a:ext cx="1984173" cy="3301620"/>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b="1" u="sng" dirty="0"/>
          </a:p>
        </p:txBody>
      </p:sp>
      <p:sp>
        <p:nvSpPr>
          <p:cNvPr id="9" name="TextBox 8">
            <a:extLst>
              <a:ext uri="{FF2B5EF4-FFF2-40B4-BE49-F238E27FC236}">
                <a16:creationId xmlns:a16="http://schemas.microsoft.com/office/drawing/2014/main" id="{67A5D069-2960-8118-3C30-23EFDBCFFF00}"/>
              </a:ext>
            </a:extLst>
          </p:cNvPr>
          <p:cNvSpPr txBox="1"/>
          <p:nvPr/>
        </p:nvSpPr>
        <p:spPr>
          <a:xfrm>
            <a:off x="8840299" y="7900730"/>
            <a:ext cx="2637183" cy="1477328"/>
          </a:xfrm>
          <a:prstGeom prst="rect">
            <a:avLst/>
          </a:prstGeom>
          <a:noFill/>
        </p:spPr>
        <p:txBody>
          <a:bodyPr wrap="square" rtlCol="0">
            <a:spAutoFit/>
          </a:bodyPr>
          <a:lstStyle/>
          <a:p>
            <a:r>
              <a:rPr lang="en-US" b="1" u="sng" dirty="0"/>
              <a:t>MARCH 16 TO MARCH 31</a:t>
            </a:r>
          </a:p>
          <a:p>
            <a:r>
              <a:rPr lang="en-US" b="1" u="sng" dirty="0"/>
              <a:t>IMPLEMENTING ADDITIONAL FEATURES FOR OPTIMISATION </a:t>
            </a:r>
          </a:p>
        </p:txBody>
      </p:sp>
      <p:sp>
        <p:nvSpPr>
          <p:cNvPr id="3" name="Slide Number Placeholder 2">
            <a:extLst>
              <a:ext uri="{FF2B5EF4-FFF2-40B4-BE49-F238E27FC236}">
                <a16:creationId xmlns:a16="http://schemas.microsoft.com/office/drawing/2014/main" id="{13B05CEA-7987-6A28-0553-C487FB352035}"/>
              </a:ext>
            </a:extLst>
          </p:cNvPr>
          <p:cNvSpPr>
            <a:spLocks noGrp="1"/>
          </p:cNvSpPr>
          <p:nvPr>
            <p:ph type="sldNum" sz="quarter" idx="12"/>
          </p:nvPr>
        </p:nvSpPr>
        <p:spPr/>
        <p:txBody>
          <a:bodyPr/>
          <a:lstStyle/>
          <a:p>
            <a:fld id="{6D22F896-40B5-4ADD-8801-0D06FADFA095}" type="slidenum">
              <a:rPr lang="en-US" smtClean="0"/>
              <a:t>37</a:t>
            </a:fld>
            <a:endParaRPr lang="en-US" dirty="0"/>
          </a:p>
        </p:txBody>
      </p:sp>
      <p:sp>
        <p:nvSpPr>
          <p:cNvPr id="6" name="TextBox 5">
            <a:extLst>
              <a:ext uri="{FF2B5EF4-FFF2-40B4-BE49-F238E27FC236}">
                <a16:creationId xmlns:a16="http://schemas.microsoft.com/office/drawing/2014/main" id="{8038CFC1-0877-C4D5-B771-EA80FFF9C54B}"/>
              </a:ext>
            </a:extLst>
          </p:cNvPr>
          <p:cNvSpPr txBox="1"/>
          <p:nvPr/>
        </p:nvSpPr>
        <p:spPr>
          <a:xfrm>
            <a:off x="5692785" y="6488668"/>
            <a:ext cx="806430" cy="646331"/>
          </a:xfrm>
          <a:prstGeom prst="rect">
            <a:avLst/>
          </a:prstGeom>
          <a:noFill/>
        </p:spPr>
        <p:txBody>
          <a:bodyPr wrap="square" rtlCol="0">
            <a:spAutoFit/>
          </a:bodyPr>
          <a:lstStyle/>
          <a:p>
            <a:r>
              <a:rPr lang="en-US" dirty="0"/>
              <a:t>34</a:t>
            </a:r>
          </a:p>
          <a:p>
            <a:endParaRPr lang="en-US" dirty="0"/>
          </a:p>
        </p:txBody>
      </p:sp>
    </p:spTree>
    <p:extLst>
      <p:ext uri="{BB962C8B-B14F-4D97-AF65-F5344CB8AC3E}">
        <p14:creationId xmlns:p14="http://schemas.microsoft.com/office/powerpoint/2010/main" val="4149831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14591-5055-F279-14F4-0AAB9A65B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9BF12-E4A1-A1FB-2230-C7A4225FDFF1}"/>
              </a:ext>
            </a:extLst>
          </p:cNvPr>
          <p:cNvSpPr>
            <a:spLocks noGrp="1"/>
          </p:cNvSpPr>
          <p:nvPr>
            <p:ph type="title"/>
          </p:nvPr>
        </p:nvSpPr>
        <p:spPr/>
        <p:txBody>
          <a:bodyPr/>
          <a:lstStyle/>
          <a:p>
            <a:r>
              <a:rPr lang="en-US" b="1" u="sng" dirty="0"/>
              <a:t>MILESTONES ACHIEVED</a:t>
            </a:r>
          </a:p>
        </p:txBody>
      </p:sp>
      <p:graphicFrame>
        <p:nvGraphicFramePr>
          <p:cNvPr id="5" name="Content Placeholder 4">
            <a:extLst>
              <a:ext uri="{FF2B5EF4-FFF2-40B4-BE49-F238E27FC236}">
                <a16:creationId xmlns:a16="http://schemas.microsoft.com/office/drawing/2014/main" id="{EB1BBDAF-4CFC-1566-F1E9-EBF98466C977}"/>
              </a:ext>
            </a:extLst>
          </p:cNvPr>
          <p:cNvGraphicFramePr>
            <a:graphicFrameLocks noGrp="1"/>
          </p:cNvGraphicFramePr>
          <p:nvPr>
            <p:ph idx="1"/>
            <p:extLst>
              <p:ext uri="{D42A27DB-BD31-4B8C-83A1-F6EECF244321}">
                <p14:modId xmlns:p14="http://schemas.microsoft.com/office/powerpoint/2010/main" val="908922614"/>
              </p:ext>
            </p:extLst>
          </p:nvPr>
        </p:nvGraphicFramePr>
        <p:xfrm>
          <a:off x="-947842" y="2550500"/>
          <a:ext cx="10612438" cy="4420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Sign">
            <a:extLst>
              <a:ext uri="{FF2B5EF4-FFF2-40B4-BE49-F238E27FC236}">
                <a16:creationId xmlns:a16="http://schemas.microsoft.com/office/drawing/2014/main" id="{9F3FFBF4-A37D-56C9-22CF-C0B636DE8E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230" y="1181112"/>
            <a:ext cx="353382" cy="353382"/>
          </a:xfrm>
          <a:prstGeom prst="rect">
            <a:avLst/>
          </a:prstGeom>
        </p:spPr>
      </p:pic>
      <p:sp>
        <p:nvSpPr>
          <p:cNvPr id="7" name="L-Shape 6">
            <a:extLst>
              <a:ext uri="{FF2B5EF4-FFF2-40B4-BE49-F238E27FC236}">
                <a16:creationId xmlns:a16="http://schemas.microsoft.com/office/drawing/2014/main" id="{A31AA027-3545-E9AB-5EFC-7C2822CA2A48}"/>
              </a:ext>
            </a:extLst>
          </p:cNvPr>
          <p:cNvSpPr/>
          <p:nvPr/>
        </p:nvSpPr>
        <p:spPr>
          <a:xfrm rot="5400000">
            <a:off x="9057887" y="1110339"/>
            <a:ext cx="1984173" cy="3301620"/>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b="1" u="sng" dirty="0"/>
          </a:p>
        </p:txBody>
      </p:sp>
      <p:sp>
        <p:nvSpPr>
          <p:cNvPr id="9" name="TextBox 8">
            <a:extLst>
              <a:ext uri="{FF2B5EF4-FFF2-40B4-BE49-F238E27FC236}">
                <a16:creationId xmlns:a16="http://schemas.microsoft.com/office/drawing/2014/main" id="{D8B55C8A-3837-0443-8B21-EA06D8945FDF}"/>
              </a:ext>
            </a:extLst>
          </p:cNvPr>
          <p:cNvSpPr txBox="1"/>
          <p:nvPr/>
        </p:nvSpPr>
        <p:spPr>
          <a:xfrm>
            <a:off x="8786190" y="2226365"/>
            <a:ext cx="2637183" cy="1477328"/>
          </a:xfrm>
          <a:prstGeom prst="rect">
            <a:avLst/>
          </a:prstGeom>
          <a:noFill/>
        </p:spPr>
        <p:txBody>
          <a:bodyPr wrap="square" rtlCol="0">
            <a:spAutoFit/>
          </a:bodyPr>
          <a:lstStyle/>
          <a:p>
            <a:r>
              <a:rPr lang="en-US" b="1" u="sng" dirty="0"/>
              <a:t>MARCH 16 TO MARCH 31</a:t>
            </a:r>
          </a:p>
          <a:p>
            <a:r>
              <a:rPr lang="en-US" b="1" u="sng" dirty="0"/>
              <a:t>IMPLEMENTING ADDITIONAL FEATURES FOR OPTIMISATION </a:t>
            </a:r>
          </a:p>
        </p:txBody>
      </p:sp>
      <p:graphicFrame>
        <p:nvGraphicFramePr>
          <p:cNvPr id="10" name="Content Placeholder 4">
            <a:extLst>
              <a:ext uri="{FF2B5EF4-FFF2-40B4-BE49-F238E27FC236}">
                <a16:creationId xmlns:a16="http://schemas.microsoft.com/office/drawing/2014/main" id="{89D7B239-03FD-A9B5-9CC5-C1090D8BF6EB}"/>
              </a:ext>
            </a:extLst>
          </p:cNvPr>
          <p:cNvGraphicFramePr>
            <a:graphicFrameLocks/>
          </p:cNvGraphicFramePr>
          <p:nvPr>
            <p:extLst>
              <p:ext uri="{D42A27DB-BD31-4B8C-83A1-F6EECF244321}">
                <p14:modId xmlns:p14="http://schemas.microsoft.com/office/powerpoint/2010/main" val="485022359"/>
              </p:ext>
            </p:extLst>
          </p:nvPr>
        </p:nvGraphicFramePr>
        <p:xfrm>
          <a:off x="-947842" y="8378437"/>
          <a:ext cx="10612438" cy="44208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1" name="L-Shape 10">
            <a:extLst>
              <a:ext uri="{FF2B5EF4-FFF2-40B4-BE49-F238E27FC236}">
                <a16:creationId xmlns:a16="http://schemas.microsoft.com/office/drawing/2014/main" id="{CCB446B4-FF5D-02DF-1C98-77E9512655B5}"/>
              </a:ext>
            </a:extLst>
          </p:cNvPr>
          <p:cNvSpPr/>
          <p:nvPr/>
        </p:nvSpPr>
        <p:spPr>
          <a:xfrm rot="5400000">
            <a:off x="9057887" y="6938276"/>
            <a:ext cx="1984173" cy="3301620"/>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b="1" u="sng" dirty="0"/>
          </a:p>
        </p:txBody>
      </p:sp>
      <p:sp>
        <p:nvSpPr>
          <p:cNvPr id="12" name="TextBox 11">
            <a:extLst>
              <a:ext uri="{FF2B5EF4-FFF2-40B4-BE49-F238E27FC236}">
                <a16:creationId xmlns:a16="http://schemas.microsoft.com/office/drawing/2014/main" id="{A1EFE906-1F34-19A7-C8E2-C8993C113E81}"/>
              </a:ext>
            </a:extLst>
          </p:cNvPr>
          <p:cNvSpPr txBox="1"/>
          <p:nvPr/>
        </p:nvSpPr>
        <p:spPr>
          <a:xfrm>
            <a:off x="8840299" y="7900730"/>
            <a:ext cx="2637183" cy="1477328"/>
          </a:xfrm>
          <a:prstGeom prst="rect">
            <a:avLst/>
          </a:prstGeom>
          <a:noFill/>
        </p:spPr>
        <p:txBody>
          <a:bodyPr wrap="square" rtlCol="0">
            <a:spAutoFit/>
          </a:bodyPr>
          <a:lstStyle/>
          <a:p>
            <a:r>
              <a:rPr lang="en-US" b="1" u="sng" dirty="0"/>
              <a:t>MARCH 16 TO MARCH 31</a:t>
            </a:r>
          </a:p>
          <a:p>
            <a:r>
              <a:rPr lang="en-US" b="1" u="sng" dirty="0"/>
              <a:t>IMPLEMENTING ADDITIONAL FEATURES FOR OPTIMISATION </a:t>
            </a:r>
          </a:p>
        </p:txBody>
      </p:sp>
      <p:sp>
        <p:nvSpPr>
          <p:cNvPr id="3" name="Slide Number Placeholder 2">
            <a:extLst>
              <a:ext uri="{FF2B5EF4-FFF2-40B4-BE49-F238E27FC236}">
                <a16:creationId xmlns:a16="http://schemas.microsoft.com/office/drawing/2014/main" id="{6B1C7D80-6DE3-F975-D8DA-87E5965D9870}"/>
              </a:ext>
            </a:extLst>
          </p:cNvPr>
          <p:cNvSpPr>
            <a:spLocks noGrp="1"/>
          </p:cNvSpPr>
          <p:nvPr>
            <p:ph type="sldNum" sz="quarter" idx="12"/>
          </p:nvPr>
        </p:nvSpPr>
        <p:spPr/>
        <p:txBody>
          <a:bodyPr/>
          <a:lstStyle/>
          <a:p>
            <a:fld id="{6D22F896-40B5-4ADD-8801-0D06FADFA095}" type="slidenum">
              <a:rPr lang="en-US" smtClean="0"/>
              <a:t>38</a:t>
            </a:fld>
            <a:endParaRPr lang="en-US" dirty="0"/>
          </a:p>
        </p:txBody>
      </p:sp>
      <p:sp>
        <p:nvSpPr>
          <p:cNvPr id="6" name="TextBox 5">
            <a:extLst>
              <a:ext uri="{FF2B5EF4-FFF2-40B4-BE49-F238E27FC236}">
                <a16:creationId xmlns:a16="http://schemas.microsoft.com/office/drawing/2014/main" id="{A8E938A0-7CD1-BA0D-072E-06B8C8BA13BB}"/>
              </a:ext>
            </a:extLst>
          </p:cNvPr>
          <p:cNvSpPr txBox="1"/>
          <p:nvPr/>
        </p:nvSpPr>
        <p:spPr>
          <a:xfrm>
            <a:off x="5692785" y="6488668"/>
            <a:ext cx="806430" cy="369332"/>
          </a:xfrm>
          <a:prstGeom prst="rect">
            <a:avLst/>
          </a:prstGeom>
          <a:noFill/>
        </p:spPr>
        <p:txBody>
          <a:bodyPr wrap="square" rtlCol="0">
            <a:spAutoFit/>
          </a:bodyPr>
          <a:lstStyle/>
          <a:p>
            <a:r>
              <a:rPr lang="en-US" dirty="0"/>
              <a:t>35</a:t>
            </a:r>
          </a:p>
        </p:txBody>
      </p:sp>
    </p:spTree>
    <p:extLst>
      <p:ext uri="{BB962C8B-B14F-4D97-AF65-F5344CB8AC3E}">
        <p14:creationId xmlns:p14="http://schemas.microsoft.com/office/powerpoint/2010/main" val="610199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9875-4B4B-27EC-A38F-A0DEDD2F0061}"/>
              </a:ext>
            </a:extLst>
          </p:cNvPr>
          <p:cNvSpPr>
            <a:spLocks noGrp="1"/>
          </p:cNvSpPr>
          <p:nvPr>
            <p:ph type="title"/>
          </p:nvPr>
        </p:nvSpPr>
        <p:spPr>
          <a:xfrm>
            <a:off x="1141412" y="724881"/>
            <a:ext cx="9905998" cy="1478570"/>
          </a:xfrm>
        </p:spPr>
        <p:txBody>
          <a:bodyPr>
            <a:normAutofit/>
          </a:bodyPr>
          <a:lstStyle/>
          <a:p>
            <a:r>
              <a:rPr lang="en-US" sz="3200" b="1" u="sng" dirty="0">
                <a:latin typeface="Google Sans"/>
              </a:rPr>
              <a:t>SUMMARY :</a:t>
            </a:r>
          </a:p>
        </p:txBody>
      </p:sp>
      <p:sp>
        <p:nvSpPr>
          <p:cNvPr id="3" name="Content Placeholder 2">
            <a:extLst>
              <a:ext uri="{FF2B5EF4-FFF2-40B4-BE49-F238E27FC236}">
                <a16:creationId xmlns:a16="http://schemas.microsoft.com/office/drawing/2014/main" id="{48108232-0469-D057-1B4F-1D368F5274D6}"/>
              </a:ext>
            </a:extLst>
          </p:cNvPr>
          <p:cNvSpPr>
            <a:spLocks noGrp="1"/>
          </p:cNvSpPr>
          <p:nvPr>
            <p:ph idx="1"/>
          </p:nvPr>
        </p:nvSpPr>
        <p:spPr>
          <a:xfrm>
            <a:off x="1141412" y="1826663"/>
            <a:ext cx="10161588" cy="3694114"/>
          </a:xfrm>
        </p:spPr>
        <p:txBody>
          <a:bodyPr/>
          <a:lstStyle/>
          <a:p>
            <a:r>
              <a:rPr lang="en-US" dirty="0"/>
              <a:t>The paper addresses the increasing reliance of industries on efficient inventory management, logistics, and supply chain operations. </a:t>
            </a:r>
          </a:p>
          <a:p>
            <a:r>
              <a:rPr lang="en-US" dirty="0"/>
              <a:t>It focuses on the application of Machine Learning (ML) techniques within the ABC Inventory Classification methodology.</a:t>
            </a:r>
          </a:p>
          <a:p>
            <a:r>
              <a:rPr lang="en-US" dirty="0"/>
              <a:t>The study compares five ML algorithms: Decision Tree Algorithm, Support Vector Machines (SVM), Random Forest Classifier, Naïve Bayes Classifier, and K-nearest neighbors (KNN).</a:t>
            </a:r>
          </a:p>
          <a:p>
            <a:endParaRPr lang="en-US" dirty="0"/>
          </a:p>
          <a:p>
            <a:endParaRPr lang="en-US" dirty="0"/>
          </a:p>
        </p:txBody>
      </p:sp>
      <p:sp>
        <p:nvSpPr>
          <p:cNvPr id="4" name="Slide Number Placeholder 3">
            <a:extLst>
              <a:ext uri="{FF2B5EF4-FFF2-40B4-BE49-F238E27FC236}">
                <a16:creationId xmlns:a16="http://schemas.microsoft.com/office/drawing/2014/main" id="{00CEEC8D-7737-5ED4-0DE4-5FA74B68AC12}"/>
              </a:ext>
            </a:extLst>
          </p:cNvPr>
          <p:cNvSpPr>
            <a:spLocks noGrp="1"/>
          </p:cNvSpPr>
          <p:nvPr>
            <p:ph type="sldNum" sz="quarter" idx="12"/>
          </p:nvPr>
        </p:nvSpPr>
        <p:spPr/>
        <p:txBody>
          <a:bodyPr/>
          <a:lstStyle/>
          <a:p>
            <a:fld id="{6D22F896-40B5-4ADD-8801-0D06FADFA095}" type="slidenum">
              <a:rPr lang="en-US" smtClean="0"/>
              <a:t>39</a:t>
            </a:fld>
            <a:endParaRPr lang="en-US" dirty="0"/>
          </a:p>
        </p:txBody>
      </p:sp>
      <p:sp>
        <p:nvSpPr>
          <p:cNvPr id="5" name="TextBox 4">
            <a:extLst>
              <a:ext uri="{FF2B5EF4-FFF2-40B4-BE49-F238E27FC236}">
                <a16:creationId xmlns:a16="http://schemas.microsoft.com/office/drawing/2014/main" id="{015C8F27-3567-3BC4-7874-53211FE8CD3F}"/>
              </a:ext>
            </a:extLst>
          </p:cNvPr>
          <p:cNvSpPr txBox="1"/>
          <p:nvPr/>
        </p:nvSpPr>
        <p:spPr>
          <a:xfrm>
            <a:off x="5692785" y="6488668"/>
            <a:ext cx="806430" cy="369332"/>
          </a:xfrm>
          <a:prstGeom prst="rect">
            <a:avLst/>
          </a:prstGeom>
          <a:noFill/>
        </p:spPr>
        <p:txBody>
          <a:bodyPr wrap="square" rtlCol="0">
            <a:spAutoFit/>
          </a:bodyPr>
          <a:lstStyle/>
          <a:p>
            <a:r>
              <a:rPr lang="en-US" dirty="0"/>
              <a:t>36</a:t>
            </a:r>
          </a:p>
        </p:txBody>
      </p:sp>
    </p:spTree>
    <p:extLst>
      <p:ext uri="{BB962C8B-B14F-4D97-AF65-F5344CB8AC3E}">
        <p14:creationId xmlns:p14="http://schemas.microsoft.com/office/powerpoint/2010/main" val="624664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6E47-931C-3D13-A6D9-BCD3D2242853}"/>
              </a:ext>
            </a:extLst>
          </p:cNvPr>
          <p:cNvSpPr>
            <a:spLocks noGrp="1"/>
          </p:cNvSpPr>
          <p:nvPr>
            <p:ph type="title"/>
          </p:nvPr>
        </p:nvSpPr>
        <p:spPr>
          <a:xfrm>
            <a:off x="1234179" y="220953"/>
            <a:ext cx="9905998" cy="1478570"/>
          </a:xfrm>
        </p:spPr>
        <p:txBody>
          <a:bodyPr/>
          <a:lstStyle/>
          <a:p>
            <a:r>
              <a:rPr lang="en-US" dirty="0"/>
              <a:t>LITERATURE SURVEY</a:t>
            </a:r>
          </a:p>
        </p:txBody>
      </p:sp>
      <p:sp>
        <p:nvSpPr>
          <p:cNvPr id="3" name="Content Placeholder 2">
            <a:extLst>
              <a:ext uri="{FF2B5EF4-FFF2-40B4-BE49-F238E27FC236}">
                <a16:creationId xmlns:a16="http://schemas.microsoft.com/office/drawing/2014/main" id="{3CA0AF51-D4B9-E972-0621-D9AAD53A832D}"/>
              </a:ext>
            </a:extLst>
          </p:cNvPr>
          <p:cNvSpPr>
            <a:spLocks noGrp="1"/>
          </p:cNvSpPr>
          <p:nvPr>
            <p:ph idx="1"/>
          </p:nvPr>
        </p:nvSpPr>
        <p:spPr>
          <a:xfrm>
            <a:off x="1143000" y="1309204"/>
            <a:ext cx="9905999" cy="3541714"/>
          </a:xfrm>
        </p:spPr>
        <p:txBody>
          <a:bodyPr vert="horz" lIns="91440" tIns="45720" rIns="91440" bIns="45720" rtlCol="0" anchor="t">
            <a:noAutofit/>
          </a:bodyPr>
          <a:lstStyle/>
          <a:p>
            <a:pPr marL="0" indent="0">
              <a:buNone/>
            </a:pPr>
            <a:r>
              <a:rPr lang="en-US" sz="1800" dirty="0"/>
              <a:t>The main objective is or the paper focuses on using Machine Learning (ML) algorithms to optimize inventory management. It specifically employs the </a:t>
            </a:r>
            <a:r>
              <a:rPr lang="en-US" sz="1800" b="1" dirty="0"/>
              <a:t>ABC Classification</a:t>
            </a:r>
            <a:r>
              <a:rPr lang="en-US" sz="1800" dirty="0"/>
              <a:t> methodology to categorize inventory items based on their importance, cost, and perishability (otherwise shelf life as mentioned in base paper).</a:t>
            </a:r>
          </a:p>
          <a:p>
            <a:r>
              <a:rPr lang="en-US" sz="1800" b="1" dirty="0"/>
              <a:t>Machine Learning Algorithms Used:</a:t>
            </a:r>
          </a:p>
          <a:p>
            <a:pPr marL="0" indent="0">
              <a:buNone/>
            </a:pPr>
            <a:r>
              <a:rPr lang="en-US" sz="1800" dirty="0"/>
              <a:t>    The study evaluates five ML algorithms for inventory classification:  </a:t>
            </a:r>
          </a:p>
          <a:p>
            <a:pPr marL="0" indent="0">
              <a:buNone/>
            </a:pPr>
            <a:r>
              <a:rPr lang="en-US" sz="1800" b="1" dirty="0"/>
              <a:t>        Naïve Bayes</a:t>
            </a:r>
            <a:endParaRPr lang="en-US" sz="1800" dirty="0"/>
          </a:p>
          <a:p>
            <a:pPr marL="0" indent="0">
              <a:buNone/>
            </a:pPr>
            <a:r>
              <a:rPr lang="en-US" sz="1800" b="1" dirty="0"/>
              <a:t>        Support Vector Machines (SVM) </a:t>
            </a:r>
            <a:endParaRPr lang="en-US" sz="1800" dirty="0"/>
          </a:p>
          <a:p>
            <a:pPr marL="0" indent="0">
              <a:buNone/>
            </a:pPr>
            <a:r>
              <a:rPr lang="en-US" sz="1800" b="1" dirty="0"/>
              <a:t>        K-Nearest Neighbors (KNN)</a:t>
            </a:r>
            <a:endParaRPr lang="en-US" sz="1800" dirty="0"/>
          </a:p>
          <a:p>
            <a:pPr marL="0" indent="0">
              <a:buNone/>
            </a:pPr>
            <a:r>
              <a:rPr lang="en-US" sz="1800" b="1" dirty="0"/>
              <a:t>        Decision Tree Classifier</a:t>
            </a:r>
          </a:p>
          <a:p>
            <a:pPr marL="0" indent="0">
              <a:buNone/>
            </a:pPr>
            <a:r>
              <a:rPr lang="en-US" sz="1800" b="1" dirty="0"/>
              <a:t>        Random Forest Classifier</a:t>
            </a:r>
            <a:endParaRPr lang="en-US" sz="1800" dirty="0"/>
          </a:p>
          <a:p>
            <a:pPr marL="0" indent="0">
              <a:buNone/>
            </a:pPr>
            <a:endParaRPr lang="en-US" sz="1800" dirty="0"/>
          </a:p>
          <a:p>
            <a:pPr marL="0" indent="0">
              <a:buNone/>
            </a:pPr>
            <a:endParaRPr lang="en-US" sz="1800" dirty="0"/>
          </a:p>
        </p:txBody>
      </p:sp>
      <p:sp>
        <p:nvSpPr>
          <p:cNvPr id="4" name="Rectangle 3" descr="Cloud Computing">
            <a:extLst>
              <a:ext uri="{FF2B5EF4-FFF2-40B4-BE49-F238E27FC236}">
                <a16:creationId xmlns:a16="http://schemas.microsoft.com/office/drawing/2014/main" id="{601B8448-0E96-9F39-A2A4-D933D542DDF6}"/>
              </a:ext>
            </a:extLst>
          </p:cNvPr>
          <p:cNvSpPr/>
          <p:nvPr/>
        </p:nvSpPr>
        <p:spPr>
          <a:xfrm>
            <a:off x="910030" y="798163"/>
            <a:ext cx="324149" cy="324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mc:AlternateContent xmlns:mc="http://schemas.openxmlformats.org/markup-compatibility/2006">
        <mc:Choice xmlns:am3d="http://schemas.microsoft.com/office/drawing/2017/model3d" Requires="am3d">
          <p:graphicFrame>
            <p:nvGraphicFramePr>
              <p:cNvPr id="5" name="3D Model 4" descr="Pointing Arrow">
                <a:extLst>
                  <a:ext uri="{FF2B5EF4-FFF2-40B4-BE49-F238E27FC236}">
                    <a16:creationId xmlns:a16="http://schemas.microsoft.com/office/drawing/2014/main" id="{5F29DE64-B3D5-F478-626B-1A4C0A77611C}"/>
                  </a:ext>
                </a:extLst>
              </p:cNvPr>
              <p:cNvGraphicFramePr>
                <a:graphicFrameLocks noChangeAspect="1"/>
              </p:cNvGraphicFramePr>
              <p:nvPr>
                <p:extLst>
                  <p:ext uri="{D42A27DB-BD31-4B8C-83A1-F6EECF244321}">
                    <p14:modId xmlns:p14="http://schemas.microsoft.com/office/powerpoint/2010/main" val="159950324"/>
                  </p:ext>
                </p:extLst>
              </p:nvPr>
            </p:nvGraphicFramePr>
            <p:xfrm rot="16200000">
              <a:off x="631702" y="1550041"/>
              <a:ext cx="343312" cy="679285"/>
            </p:xfrm>
            <a:graphic>
              <a:graphicData uri="http://schemas.microsoft.com/office/drawing/2017/model3d">
                <am3d:model3d r:embed="rId4">
                  <am3d:spPr>
                    <a:xfrm rot="16200000">
                      <a:off x="0" y="0"/>
                      <a:ext cx="343312" cy="679285"/>
                    </a:xfrm>
                    <a:prstGeom prst="rect">
                      <a:avLst/>
                    </a:prstGeom>
                  </am3d:spPr>
                  <am3d:camera>
                    <am3d:pos x="0" y="0" z="53229038"/>
                    <am3d:up dx="0" dy="36000000" dz="0"/>
                    <am3d:lookAt x="0" y="0" z="0"/>
                    <am3d:perspective fov="2700000"/>
                  </am3d:camera>
                  <am3d:trans>
                    <am3d:meterPerModelUnit n="121206" d="1000000"/>
                    <am3d:preTrans dx="0" dy="-18000000" dz="0"/>
                    <am3d:scale>
                      <am3d:sx n="1000000" d="1000000"/>
                      <am3d:sy n="1000000" d="1000000"/>
                      <am3d:sz n="1000000" d="1000000"/>
                    </am3d:scale>
                    <am3d:rot ax="600258" ay="-1220255" az="-210490"/>
                    <am3d:postTrans dx="0" dy="0" dz="0"/>
                  </am3d:trans>
                  <am3d:raster rName="Office3DRenderer" rVer="16.0.8326">
                    <am3d:blip r:embed="rId5"/>
                  </am3d:raster>
                  <am3d:objViewport viewportSz="7444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Pointing Arrow">
                <a:extLst>
                  <a:ext uri="{FF2B5EF4-FFF2-40B4-BE49-F238E27FC236}">
                    <a16:creationId xmlns:a16="http://schemas.microsoft.com/office/drawing/2014/main" id="{5F29DE64-B3D5-F478-626B-1A4C0A77611C}"/>
                  </a:ext>
                </a:extLst>
              </p:cNvPr>
              <p:cNvPicPr>
                <a:picLocks noGrp="1" noRot="1" noChangeAspect="1" noMove="1" noResize="1" noEditPoints="1" noAdjustHandles="1" noChangeArrowheads="1" noChangeShapeType="1" noCrop="1"/>
              </p:cNvPicPr>
              <p:nvPr/>
            </p:nvPicPr>
            <p:blipFill>
              <a:blip r:embed="rId5"/>
              <a:stretch>
                <a:fillRect/>
              </a:stretch>
            </p:blipFill>
            <p:spPr>
              <a:xfrm rot="16200000">
                <a:off x="631702" y="1550041"/>
                <a:ext cx="343312" cy="6792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Pointing Arrow">
                <a:extLst>
                  <a:ext uri="{FF2B5EF4-FFF2-40B4-BE49-F238E27FC236}">
                    <a16:creationId xmlns:a16="http://schemas.microsoft.com/office/drawing/2014/main" id="{2E251A69-A349-3CF8-10D0-B57F19849A42}"/>
                  </a:ext>
                </a:extLst>
              </p:cNvPr>
              <p:cNvGraphicFramePr>
                <a:graphicFrameLocks noChangeAspect="1"/>
              </p:cNvGraphicFramePr>
              <p:nvPr>
                <p:extLst>
                  <p:ext uri="{D42A27DB-BD31-4B8C-83A1-F6EECF244321}">
                    <p14:modId xmlns:p14="http://schemas.microsoft.com/office/powerpoint/2010/main" val="100241475"/>
                  </p:ext>
                </p:extLst>
              </p:nvPr>
            </p:nvGraphicFramePr>
            <p:xfrm rot="16200000">
              <a:off x="631702" y="2740420"/>
              <a:ext cx="343312" cy="679283"/>
            </p:xfrm>
            <a:graphic>
              <a:graphicData uri="http://schemas.microsoft.com/office/drawing/2017/model3d">
                <am3d:model3d r:embed="rId4">
                  <am3d:spPr>
                    <a:xfrm rot="16200000">
                      <a:off x="0" y="0"/>
                      <a:ext cx="343312" cy="679283"/>
                    </a:xfrm>
                    <a:prstGeom prst="rect">
                      <a:avLst/>
                    </a:prstGeom>
                  </am3d:spPr>
                  <am3d:camera>
                    <am3d:pos x="0" y="0" z="53229038"/>
                    <am3d:up dx="0" dy="36000000" dz="0"/>
                    <am3d:lookAt x="0" y="0" z="0"/>
                    <am3d:perspective fov="2700000"/>
                  </am3d:camera>
                  <am3d:trans>
                    <am3d:meterPerModelUnit n="121206" d="1000000"/>
                    <am3d:preTrans dx="0" dy="-18000000" dz="0"/>
                    <am3d:scale>
                      <am3d:sx n="1000000" d="1000000"/>
                      <am3d:sy n="1000000" d="1000000"/>
                      <am3d:sz n="1000000" d="1000000"/>
                    </am3d:scale>
                    <am3d:rot ax="600258" ay="-1220255" az="-210490"/>
                    <am3d:postTrans dx="0" dy="0" dz="0"/>
                  </am3d:trans>
                  <am3d:raster rName="Office3DRenderer" rVer="16.0.8326">
                    <am3d:blip r:embed="rId6"/>
                  </am3d:raster>
                  <am3d:objViewport viewportSz="7444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Pointing Arrow">
                <a:extLst>
                  <a:ext uri="{FF2B5EF4-FFF2-40B4-BE49-F238E27FC236}">
                    <a16:creationId xmlns:a16="http://schemas.microsoft.com/office/drawing/2014/main" id="{2E251A69-A349-3CF8-10D0-B57F19849A42}"/>
                  </a:ext>
                </a:extLst>
              </p:cNvPr>
              <p:cNvPicPr>
                <a:picLocks noGrp="1" noRot="1" noChangeAspect="1" noMove="1" noResize="1" noEditPoints="1" noAdjustHandles="1" noChangeArrowheads="1" noChangeShapeType="1" noCrop="1"/>
              </p:cNvPicPr>
              <p:nvPr/>
            </p:nvPicPr>
            <p:blipFill>
              <a:blip r:embed="rId6"/>
              <a:stretch>
                <a:fillRect/>
              </a:stretch>
            </p:blipFill>
            <p:spPr>
              <a:xfrm rot="16200000">
                <a:off x="631702" y="2740420"/>
                <a:ext cx="343312" cy="679283"/>
              </a:xfrm>
              <a:prstGeom prst="rect">
                <a:avLst/>
              </a:prstGeom>
            </p:spPr>
          </p:pic>
        </mc:Fallback>
      </mc:AlternateContent>
      <p:sp>
        <p:nvSpPr>
          <p:cNvPr id="7" name="Content Placeholder 2">
            <a:extLst>
              <a:ext uri="{FF2B5EF4-FFF2-40B4-BE49-F238E27FC236}">
                <a16:creationId xmlns:a16="http://schemas.microsoft.com/office/drawing/2014/main" id="{FD62927F-F2A7-6596-3D8C-6300121DAE65}"/>
              </a:ext>
            </a:extLst>
          </p:cNvPr>
          <p:cNvSpPr txBox="1">
            <a:spLocks/>
          </p:cNvSpPr>
          <p:nvPr/>
        </p:nvSpPr>
        <p:spPr>
          <a:xfrm>
            <a:off x="-1703615" y="10139986"/>
            <a:ext cx="10526485" cy="500391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3800" b="1" u="sng"/>
              <a:t>Smart Inventory Optimization using ML Algorithms (Shreyas Bailkar)</a:t>
            </a:r>
          </a:p>
          <a:p>
            <a:r>
              <a:rPr lang="en-US" sz="2800" b="1"/>
              <a:t>Methodology:</a:t>
            </a:r>
            <a:r>
              <a:rPr lang="en-US" sz="2800"/>
              <a:t> </a:t>
            </a:r>
          </a:p>
          <a:p>
            <a:pPr marL="0" indent="0">
              <a:buFont typeface="Arial" panose="020B0604020202020204" pitchFamily="34" charset="0"/>
              <a:buNone/>
            </a:pPr>
            <a:r>
              <a:rPr lang="en-US" sz="2600"/>
              <a:t>Implemented five ML classifiers—Decision Tree, SVM, Random Forest, KNN, and Naïve Bayes—for ABC inventory classification.</a:t>
            </a:r>
          </a:p>
          <a:p>
            <a:r>
              <a:rPr lang="en-US" sz="2900" b="1"/>
              <a:t>Highlights:</a:t>
            </a:r>
            <a:endParaRPr lang="en-US" sz="2900"/>
          </a:p>
          <a:p>
            <a:pPr marL="742950" lvl="1" indent="-285750"/>
            <a:r>
              <a:rPr lang="en-US"/>
              <a:t>Random Forest achieved the highest accuracy of 93%, demonstrating its effectiveness in inventory categorization.</a:t>
            </a:r>
          </a:p>
          <a:p>
            <a:pPr marL="742950" lvl="1" indent="-285750"/>
            <a:r>
              <a:rPr lang="en-US"/>
              <a:t>Improved decision-making for inventory control by classifying items into high, medium, and low priority.</a:t>
            </a:r>
          </a:p>
          <a:p>
            <a:r>
              <a:rPr lang="en-US" sz="2900" b="1"/>
              <a:t>Limitations:</a:t>
            </a:r>
            <a:endParaRPr lang="en-US" sz="2900"/>
          </a:p>
          <a:p>
            <a:pPr marL="742950" lvl="1" indent="-285750"/>
            <a:r>
              <a:rPr lang="en-US"/>
              <a:t>The dataset used was relatively small, potentially affecting model generalizability.</a:t>
            </a:r>
          </a:p>
          <a:p>
            <a:pPr marL="742950" lvl="1" indent="-285750"/>
            <a:r>
              <a:rPr lang="en-US"/>
              <a:t>Real-world implementation challenges, such as dynamic demand fluctuations, were not extensively addressed.</a:t>
            </a:r>
          </a:p>
          <a:p>
            <a:endParaRPr lang="en-US" dirty="0"/>
          </a:p>
        </p:txBody>
      </p:sp>
      <p:sp>
        <p:nvSpPr>
          <p:cNvPr id="8" name="Content Placeholder 2">
            <a:extLst>
              <a:ext uri="{FF2B5EF4-FFF2-40B4-BE49-F238E27FC236}">
                <a16:creationId xmlns:a16="http://schemas.microsoft.com/office/drawing/2014/main" id="{D42AB987-D838-8140-12B0-2FF11841978F}"/>
              </a:ext>
            </a:extLst>
          </p:cNvPr>
          <p:cNvSpPr txBox="1">
            <a:spLocks/>
          </p:cNvSpPr>
          <p:nvPr/>
        </p:nvSpPr>
        <p:spPr>
          <a:xfrm>
            <a:off x="-11762015" y="-794297"/>
            <a:ext cx="10526485" cy="500391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3800" b="1" u="sng"/>
              <a:t>Smart Inventory Optimization using ML Algorithms (Shreyas Bailkar)</a:t>
            </a:r>
          </a:p>
          <a:p>
            <a:r>
              <a:rPr lang="en-US" sz="2800" b="1"/>
              <a:t>Methodology:</a:t>
            </a:r>
            <a:r>
              <a:rPr lang="en-US" sz="2800"/>
              <a:t> </a:t>
            </a:r>
          </a:p>
          <a:p>
            <a:pPr marL="0" indent="0">
              <a:buFont typeface="Arial" panose="020B0604020202020204" pitchFamily="34" charset="0"/>
              <a:buNone/>
            </a:pPr>
            <a:r>
              <a:rPr lang="en-US" sz="2600"/>
              <a:t>Implemented five ML classifiers—Decision Tree, SVM, Random Forest, KNN, and Naïve Bayes—for ABC inventory classification.</a:t>
            </a:r>
          </a:p>
          <a:p>
            <a:r>
              <a:rPr lang="en-US" sz="2900" b="1"/>
              <a:t>Highlights:</a:t>
            </a:r>
            <a:endParaRPr lang="en-US" sz="2900"/>
          </a:p>
          <a:p>
            <a:pPr marL="742950" lvl="1" indent="-285750"/>
            <a:r>
              <a:rPr lang="en-US"/>
              <a:t>Random Forest achieved the highest accuracy of 93%, demonstrating its effectiveness in inventory categorization.</a:t>
            </a:r>
          </a:p>
          <a:p>
            <a:pPr marL="742950" lvl="1" indent="-285750"/>
            <a:r>
              <a:rPr lang="en-US"/>
              <a:t>Improved decision-making for inventory control by classifying items into high, medium, and low priority.</a:t>
            </a:r>
          </a:p>
          <a:p>
            <a:r>
              <a:rPr lang="en-US" sz="2900" b="1"/>
              <a:t>Limitations:</a:t>
            </a:r>
            <a:endParaRPr lang="en-US" sz="2900"/>
          </a:p>
          <a:p>
            <a:pPr marL="742950" lvl="1" indent="-285750"/>
            <a:r>
              <a:rPr lang="en-US"/>
              <a:t>The dataset used was relatively small, potentially affecting model generalizability.</a:t>
            </a:r>
          </a:p>
          <a:p>
            <a:pPr marL="742950" lvl="1" indent="-285750"/>
            <a:r>
              <a:rPr lang="en-US"/>
              <a:t>Real-world implementation challenges, such as dynamic demand fluctuations, were not extensively addressed.</a:t>
            </a:r>
          </a:p>
          <a:p>
            <a:endParaRPr lang="en-US" dirty="0"/>
          </a:p>
        </p:txBody>
      </p:sp>
      <p:pic>
        <p:nvPicPr>
          <p:cNvPr id="9" name="Content Placeholder 4">
            <a:extLst>
              <a:ext uri="{FF2B5EF4-FFF2-40B4-BE49-F238E27FC236}">
                <a16:creationId xmlns:a16="http://schemas.microsoft.com/office/drawing/2014/main" id="{D1D77DE5-6954-E764-F86C-7986E643AA58}"/>
              </a:ext>
            </a:extLst>
          </p:cNvPr>
          <p:cNvPicPr>
            <a:picLocks noChangeAspect="1"/>
          </p:cNvPicPr>
          <p:nvPr/>
        </p:nvPicPr>
        <p:blipFill>
          <a:blip r:embed="rId7"/>
          <a:stretch>
            <a:fillRect/>
          </a:stretch>
        </p:blipFill>
        <p:spPr>
          <a:xfrm>
            <a:off x="-10030773" y="4505396"/>
            <a:ext cx="8650375" cy="5980112"/>
          </a:xfrm>
          <a:prstGeom prst="rect">
            <a:avLst/>
          </a:prstGeom>
        </p:spPr>
      </p:pic>
      <p:sp>
        <p:nvSpPr>
          <p:cNvPr id="10" name="Slide Number Placeholder 9">
            <a:extLst>
              <a:ext uri="{FF2B5EF4-FFF2-40B4-BE49-F238E27FC236}">
                <a16:creationId xmlns:a16="http://schemas.microsoft.com/office/drawing/2014/main" id="{B18FA9A5-4EDD-B251-A539-4CEA588313DB}"/>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11" name="TextBox 10">
            <a:extLst>
              <a:ext uri="{FF2B5EF4-FFF2-40B4-BE49-F238E27FC236}">
                <a16:creationId xmlns:a16="http://schemas.microsoft.com/office/drawing/2014/main" id="{69823C92-9000-DCC4-166F-526E1F842198}"/>
              </a:ext>
            </a:extLst>
          </p:cNvPr>
          <p:cNvSpPr txBox="1"/>
          <p:nvPr/>
        </p:nvSpPr>
        <p:spPr>
          <a:xfrm>
            <a:off x="5692784" y="6488668"/>
            <a:ext cx="806430"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1174806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36FE-B9C0-0E38-F4F1-D3D0728755C2}"/>
              </a:ext>
            </a:extLst>
          </p:cNvPr>
          <p:cNvSpPr>
            <a:spLocks noGrp="1"/>
          </p:cNvSpPr>
          <p:nvPr>
            <p:ph type="title"/>
          </p:nvPr>
        </p:nvSpPr>
        <p:spPr/>
        <p:txBody>
          <a:bodyPr>
            <a:normAutofit/>
          </a:bodyPr>
          <a:lstStyle/>
          <a:p>
            <a:r>
              <a:rPr lang="en-US" sz="3200" b="1" u="sng" dirty="0">
                <a:latin typeface="Google Sans"/>
              </a:rPr>
              <a:t>SUMMARY :</a:t>
            </a:r>
          </a:p>
        </p:txBody>
      </p:sp>
      <p:sp>
        <p:nvSpPr>
          <p:cNvPr id="3" name="Content Placeholder 2">
            <a:extLst>
              <a:ext uri="{FF2B5EF4-FFF2-40B4-BE49-F238E27FC236}">
                <a16:creationId xmlns:a16="http://schemas.microsoft.com/office/drawing/2014/main" id="{4ED0939B-965D-AB41-9FCE-DDE4A652298D}"/>
              </a:ext>
            </a:extLst>
          </p:cNvPr>
          <p:cNvSpPr>
            <a:spLocks noGrp="1"/>
          </p:cNvSpPr>
          <p:nvPr>
            <p:ph idx="1"/>
          </p:nvPr>
        </p:nvSpPr>
        <p:spPr/>
        <p:txBody>
          <a:bodyPr/>
          <a:lstStyle/>
          <a:p>
            <a:r>
              <a:rPr lang="en-US" dirty="0"/>
              <a:t>The research aims to improve the effectiveness, precision, and financial performance of inventory management practices by leveraging ML.</a:t>
            </a:r>
          </a:p>
          <a:p>
            <a:r>
              <a:rPr lang="en-US" dirty="0"/>
              <a:t>The study uses a classification model based on ABC (Always Better Control) Classification. </a:t>
            </a:r>
          </a:p>
          <a:p>
            <a:r>
              <a:rPr lang="en-US" dirty="0"/>
              <a:t>The trained ML model is applied in real-time SKU classification to facilitate efficient inventory management.</a:t>
            </a:r>
          </a:p>
        </p:txBody>
      </p:sp>
      <p:sp>
        <p:nvSpPr>
          <p:cNvPr id="4" name="Slide Number Placeholder 3">
            <a:extLst>
              <a:ext uri="{FF2B5EF4-FFF2-40B4-BE49-F238E27FC236}">
                <a16:creationId xmlns:a16="http://schemas.microsoft.com/office/drawing/2014/main" id="{81DE5D57-5BBB-75FF-C6C0-F386DA48341A}"/>
              </a:ext>
            </a:extLst>
          </p:cNvPr>
          <p:cNvSpPr>
            <a:spLocks noGrp="1"/>
          </p:cNvSpPr>
          <p:nvPr>
            <p:ph type="sldNum" sz="quarter" idx="12"/>
          </p:nvPr>
        </p:nvSpPr>
        <p:spPr/>
        <p:txBody>
          <a:bodyPr/>
          <a:lstStyle/>
          <a:p>
            <a:fld id="{6D22F896-40B5-4ADD-8801-0D06FADFA095}" type="slidenum">
              <a:rPr lang="en-US" smtClean="0"/>
              <a:t>40</a:t>
            </a:fld>
            <a:endParaRPr lang="en-US" dirty="0"/>
          </a:p>
        </p:txBody>
      </p:sp>
      <p:sp>
        <p:nvSpPr>
          <p:cNvPr id="5" name="TextBox 4">
            <a:extLst>
              <a:ext uri="{FF2B5EF4-FFF2-40B4-BE49-F238E27FC236}">
                <a16:creationId xmlns:a16="http://schemas.microsoft.com/office/drawing/2014/main" id="{DE1148E6-C863-A90B-580B-546E90EBD19E}"/>
              </a:ext>
            </a:extLst>
          </p:cNvPr>
          <p:cNvSpPr txBox="1"/>
          <p:nvPr/>
        </p:nvSpPr>
        <p:spPr>
          <a:xfrm>
            <a:off x="5692785" y="6488668"/>
            <a:ext cx="806430" cy="369332"/>
          </a:xfrm>
          <a:prstGeom prst="rect">
            <a:avLst/>
          </a:prstGeom>
          <a:noFill/>
        </p:spPr>
        <p:txBody>
          <a:bodyPr wrap="square" rtlCol="0">
            <a:spAutoFit/>
          </a:bodyPr>
          <a:lstStyle/>
          <a:p>
            <a:r>
              <a:rPr lang="en-US" dirty="0"/>
              <a:t>37</a:t>
            </a:r>
          </a:p>
        </p:txBody>
      </p:sp>
    </p:spTree>
    <p:extLst>
      <p:ext uri="{BB962C8B-B14F-4D97-AF65-F5344CB8AC3E}">
        <p14:creationId xmlns:p14="http://schemas.microsoft.com/office/powerpoint/2010/main" val="3004815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4BCBF-8803-E685-E3C1-7D6707C45A4D}"/>
              </a:ext>
            </a:extLst>
          </p:cNvPr>
          <p:cNvSpPr>
            <a:spLocks noGrp="1"/>
          </p:cNvSpPr>
          <p:nvPr>
            <p:ph type="title"/>
          </p:nvPr>
        </p:nvSpPr>
        <p:spPr>
          <a:xfrm>
            <a:off x="1497972" y="-120767"/>
            <a:ext cx="9905998" cy="1478570"/>
          </a:xfrm>
        </p:spPr>
        <p:txBody>
          <a:bodyPr/>
          <a:lstStyle/>
          <a:p>
            <a:r>
              <a:rPr lang="en-US" dirty="0"/>
              <a:t>REFERENCES:</a:t>
            </a:r>
          </a:p>
        </p:txBody>
      </p:sp>
      <p:pic>
        <p:nvPicPr>
          <p:cNvPr id="4" name="Graphic 3" descr="Presentation with pie chart">
            <a:extLst>
              <a:ext uri="{FF2B5EF4-FFF2-40B4-BE49-F238E27FC236}">
                <a16:creationId xmlns:a16="http://schemas.microsoft.com/office/drawing/2014/main" id="{182CE2A3-CB70-140F-67B9-42986BC91E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4590" y="441827"/>
            <a:ext cx="353382" cy="353382"/>
          </a:xfrm>
          <a:prstGeom prst="rect">
            <a:avLst/>
          </a:prstGeom>
        </p:spPr>
      </p:pic>
      <p:sp>
        <p:nvSpPr>
          <p:cNvPr id="5" name="Rectangle 1">
            <a:extLst>
              <a:ext uri="{FF2B5EF4-FFF2-40B4-BE49-F238E27FC236}">
                <a16:creationId xmlns:a16="http://schemas.microsoft.com/office/drawing/2014/main" id="{DD5C4F6D-E321-5F46-7507-7376D923E88A}"/>
              </a:ext>
            </a:extLst>
          </p:cNvPr>
          <p:cNvSpPr>
            <a:spLocks noGrp="1" noChangeArrowheads="1"/>
          </p:cNvSpPr>
          <p:nvPr>
            <p:ph idx="1"/>
          </p:nvPr>
        </p:nvSpPr>
        <p:spPr bwMode="auto">
          <a:xfrm>
            <a:off x="675481" y="1060861"/>
            <a:ext cx="1084103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Shreyas Bailkar et al., "Smart Inventory Optimization using ML Algorithms," IEEE IDCIoT-2024</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Note: The direct link to this paper is not available in the provided search results. However, you can search for the paper on IEEE Xplore or contact your institution's library for access.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Krishnakumar S. et al., "Medi Stock: Medical Inventory Management System," IEEE ICESC-2023</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Note: The direct link to this paper is not available in the provided search results. Please search for the paper on IEEE Xplore or consult your institution's library for access.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 Mishra et al., "IoT &amp; ML-Based Inventory Management," IEEE CICT-2020</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Note: The direct link to this paper is not available in the provided search results. Please search for the paper on IEEE Xplore or consult your institution's library for access.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Srinivas Kedarisetty et al., "Neural Networks for Inventory Prediction," IEEE ICCES-2022</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Note: The direct link to this paper is not available in the provided search results. Please search for the paper on IEEE Xplore or consult your institution's library for access.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Bhamidipati Raviteja et al., "SCM Optimization using ML," IEEE ICECAA-2022</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Note: The direct link to this paper is not available in the provided search results. Please search for the paper on IEEE Xplore or consult your institution's library for access.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53DF4A40-5D2C-B0E2-4A87-101382164BC0}"/>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6" name="TextBox 5">
            <a:extLst>
              <a:ext uri="{FF2B5EF4-FFF2-40B4-BE49-F238E27FC236}">
                <a16:creationId xmlns:a16="http://schemas.microsoft.com/office/drawing/2014/main" id="{86EA39BC-8B93-3938-1262-7949005DAE9A}"/>
              </a:ext>
            </a:extLst>
          </p:cNvPr>
          <p:cNvSpPr txBox="1"/>
          <p:nvPr/>
        </p:nvSpPr>
        <p:spPr>
          <a:xfrm>
            <a:off x="5692785" y="6488668"/>
            <a:ext cx="806430" cy="369332"/>
          </a:xfrm>
          <a:prstGeom prst="rect">
            <a:avLst/>
          </a:prstGeom>
          <a:noFill/>
        </p:spPr>
        <p:txBody>
          <a:bodyPr wrap="square" rtlCol="0">
            <a:spAutoFit/>
          </a:bodyPr>
          <a:lstStyle/>
          <a:p>
            <a:r>
              <a:rPr lang="en-US" dirty="0"/>
              <a:t>38</a:t>
            </a:r>
          </a:p>
        </p:txBody>
      </p:sp>
    </p:spTree>
    <p:extLst>
      <p:ext uri="{BB962C8B-B14F-4D97-AF65-F5344CB8AC3E}">
        <p14:creationId xmlns:p14="http://schemas.microsoft.com/office/powerpoint/2010/main" val="2801344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34B916-C6DF-C76B-B3F0-5088DA04FA63}"/>
              </a:ext>
            </a:extLst>
          </p:cNvPr>
          <p:cNvPicPr>
            <a:picLocks noGrp="1" noChangeAspect="1"/>
          </p:cNvPicPr>
          <p:nvPr>
            <p:ph idx="1"/>
          </p:nvPr>
        </p:nvPicPr>
        <p:blipFill>
          <a:blip r:embed="rId2"/>
          <a:stretch>
            <a:fillRect/>
          </a:stretch>
        </p:blipFill>
        <p:spPr>
          <a:xfrm>
            <a:off x="1144590" y="2033"/>
            <a:ext cx="9383073" cy="6486635"/>
          </a:xfrm>
        </p:spPr>
      </p:pic>
      <p:sp>
        <p:nvSpPr>
          <p:cNvPr id="2" name="Slide Number Placeholder 1">
            <a:extLst>
              <a:ext uri="{FF2B5EF4-FFF2-40B4-BE49-F238E27FC236}">
                <a16:creationId xmlns:a16="http://schemas.microsoft.com/office/drawing/2014/main" id="{4B44E659-4AF7-3D55-AB36-A795D7364F00}"/>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a:extLst>
              <a:ext uri="{FF2B5EF4-FFF2-40B4-BE49-F238E27FC236}">
                <a16:creationId xmlns:a16="http://schemas.microsoft.com/office/drawing/2014/main" id="{60DA484D-1B91-4BF1-75A4-A6B76F962EE9}"/>
              </a:ext>
            </a:extLst>
          </p:cNvPr>
          <p:cNvSpPr txBox="1"/>
          <p:nvPr/>
        </p:nvSpPr>
        <p:spPr>
          <a:xfrm>
            <a:off x="5289570" y="6488668"/>
            <a:ext cx="806430"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268339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06847-A6B4-D532-BD39-A8FC869DE3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03DA4E-109B-1DEE-7EDA-13E357E4DB56}"/>
              </a:ext>
            </a:extLst>
          </p:cNvPr>
          <p:cNvSpPr>
            <a:spLocks noGrp="1"/>
          </p:cNvSpPr>
          <p:nvPr>
            <p:ph idx="1"/>
          </p:nvPr>
        </p:nvSpPr>
        <p:spPr>
          <a:xfrm>
            <a:off x="1209045" y="927043"/>
            <a:ext cx="10526485" cy="5003914"/>
          </a:xfrm>
        </p:spPr>
        <p:txBody>
          <a:bodyPr>
            <a:normAutofit/>
          </a:bodyPr>
          <a:lstStyle/>
          <a:p>
            <a:pPr marL="0" indent="0" algn="l">
              <a:buNone/>
            </a:pPr>
            <a:r>
              <a:rPr lang="en-US" sz="3000" b="1" i="0" u="sng" dirty="0">
                <a:effectLst/>
                <a:latin typeface="Google Sans"/>
              </a:rPr>
              <a:t>MOTIVATION</a:t>
            </a:r>
          </a:p>
          <a:p>
            <a:pPr marL="0" indent="0" algn="l">
              <a:buNone/>
            </a:pPr>
            <a:r>
              <a:rPr lang="en-US" sz="2400" b="0" i="0" dirty="0">
                <a:effectLst/>
                <a:latin typeface="Google Sans"/>
              </a:rPr>
              <a:t> The study highlights the importance of ABC Classification as a fundamental inventory management technique, especially in unpredictable demand scenarios such as those caused by the COVID-19 pandemic. </a:t>
            </a:r>
          </a:p>
          <a:p>
            <a:pPr marL="0" indent="0" algn="l">
              <a:buNone/>
            </a:pPr>
            <a:r>
              <a:rPr lang="en-US" sz="2400" b="0" i="0" dirty="0">
                <a:effectLst/>
                <a:latin typeface="Google Sans"/>
              </a:rPr>
              <a:t>The motivation behind implementing ABC Classification using Machine Learning (ML) algorithms is to: Improve inventory management efficiency by prioritizing high-value and high-priority items. </a:t>
            </a:r>
          </a:p>
        </p:txBody>
      </p:sp>
      <p:sp>
        <p:nvSpPr>
          <p:cNvPr id="4" name="TextBox 3">
            <a:extLst>
              <a:ext uri="{FF2B5EF4-FFF2-40B4-BE49-F238E27FC236}">
                <a16:creationId xmlns:a16="http://schemas.microsoft.com/office/drawing/2014/main" id="{9822A27B-A99E-DAF7-A452-0D0DBFE48DAA}"/>
              </a:ext>
            </a:extLst>
          </p:cNvPr>
          <p:cNvSpPr txBox="1"/>
          <p:nvPr/>
        </p:nvSpPr>
        <p:spPr>
          <a:xfrm>
            <a:off x="-7620000" y="5771300"/>
            <a:ext cx="6096000" cy="4247317"/>
          </a:xfrm>
          <a:prstGeom prst="rect">
            <a:avLst/>
          </a:prstGeom>
          <a:noFill/>
        </p:spPr>
        <p:txBody>
          <a:bodyPr wrap="square">
            <a:spAutoFit/>
          </a:bodyPr>
          <a:lstStyle/>
          <a:p>
            <a:r>
              <a:rPr lang="en-US" b="1" dirty="0"/>
              <a:t>3.4 Neural Networks for Inventory Prediction (Srinivas Kedarisetty et al.)</a:t>
            </a:r>
          </a:p>
          <a:p>
            <a:pPr>
              <a:buFont typeface="Arial" panose="020B0604020202020204" pitchFamily="34" charset="0"/>
              <a:buChar char="•"/>
            </a:pPr>
            <a:r>
              <a:rPr lang="en-US" b="1" dirty="0"/>
              <a:t>Methodology:</a:t>
            </a:r>
            <a:r>
              <a:rPr lang="en-US" dirty="0"/>
              <a:t> Used deep learning models, including Convolutional Neural Networks (CNNs) and Artificial Neural Networks (ANNs), for demand forecasting.</a:t>
            </a:r>
          </a:p>
          <a:p>
            <a:pPr>
              <a:buFont typeface="Arial" panose="020B0604020202020204" pitchFamily="34" charset="0"/>
              <a:buChar char="•"/>
            </a:pPr>
            <a:r>
              <a:rPr lang="en-US" b="1" dirty="0"/>
              <a:t>Highlights:</a:t>
            </a:r>
            <a:endParaRPr lang="en-US" dirty="0"/>
          </a:p>
          <a:p>
            <a:pPr marL="742950" lvl="1" indent="-285750">
              <a:buFont typeface="Arial" panose="020B0604020202020204" pitchFamily="34" charset="0"/>
              <a:buChar char="•"/>
            </a:pPr>
            <a:r>
              <a:rPr lang="en-US" dirty="0"/>
              <a:t>Achieved high accuracy in demand prediction using advanced neural networks.</a:t>
            </a:r>
          </a:p>
          <a:p>
            <a:pPr marL="742950" lvl="1" indent="-285750">
              <a:buFont typeface="Arial" panose="020B0604020202020204" pitchFamily="34" charset="0"/>
              <a:buChar char="•"/>
            </a:pPr>
            <a:r>
              <a:rPr lang="en-US" dirty="0"/>
              <a:t>Enhanced forecasting capabilities compared to traditional statistical methods.</a:t>
            </a:r>
          </a:p>
          <a:p>
            <a:pPr>
              <a:buFont typeface="Arial" panose="020B0604020202020204" pitchFamily="34" charset="0"/>
              <a:buChar char="•"/>
            </a:pPr>
            <a:r>
              <a:rPr lang="en-US" b="1" dirty="0"/>
              <a:t>Limitations:</a:t>
            </a:r>
            <a:endParaRPr lang="en-US" dirty="0"/>
          </a:p>
          <a:p>
            <a:pPr marL="742950" lvl="1" indent="-285750">
              <a:buFont typeface="Arial" panose="020B0604020202020204" pitchFamily="34" charset="0"/>
              <a:buChar char="•"/>
            </a:pPr>
            <a:r>
              <a:rPr lang="en-US" dirty="0"/>
              <a:t>Computational complexity made real-time deployment challenging.</a:t>
            </a:r>
          </a:p>
          <a:p>
            <a:pPr marL="742950" lvl="1" indent="-285750">
              <a:buFont typeface="Arial" panose="020B0604020202020204" pitchFamily="34" charset="0"/>
              <a:buChar char="•"/>
            </a:pPr>
            <a:r>
              <a:rPr lang="en-US" dirty="0"/>
              <a:t>Required a large volume of high-quality historical data for effective training.</a:t>
            </a:r>
          </a:p>
        </p:txBody>
      </p:sp>
      <p:pic>
        <p:nvPicPr>
          <p:cNvPr id="2" name="Graphic 1" descr="Internet">
            <a:extLst>
              <a:ext uri="{FF2B5EF4-FFF2-40B4-BE49-F238E27FC236}">
                <a16:creationId xmlns:a16="http://schemas.microsoft.com/office/drawing/2014/main" id="{BE57C4FE-37DC-4B45-3EB4-ECBA50FE1C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5663" y="1108333"/>
            <a:ext cx="353382" cy="353382"/>
          </a:xfrm>
          <a:prstGeom prst="rect">
            <a:avLst/>
          </a:prstGeom>
        </p:spPr>
      </p:pic>
      <p:sp>
        <p:nvSpPr>
          <p:cNvPr id="5" name="Slide Number Placeholder 4">
            <a:extLst>
              <a:ext uri="{FF2B5EF4-FFF2-40B4-BE49-F238E27FC236}">
                <a16:creationId xmlns:a16="http://schemas.microsoft.com/office/drawing/2014/main" id="{0B201303-9372-59CB-1310-F1AC38E00E7F}"/>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6" name="TextBox 5">
            <a:extLst>
              <a:ext uri="{FF2B5EF4-FFF2-40B4-BE49-F238E27FC236}">
                <a16:creationId xmlns:a16="http://schemas.microsoft.com/office/drawing/2014/main" id="{FD6AE2B9-D8DC-9C56-CAC9-69CA6CEF5F03}"/>
              </a:ext>
            </a:extLst>
          </p:cNvPr>
          <p:cNvSpPr txBox="1"/>
          <p:nvPr/>
        </p:nvSpPr>
        <p:spPr>
          <a:xfrm>
            <a:off x="5388678" y="6488668"/>
            <a:ext cx="80643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2115015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4D5FA4-BF61-9C73-FDA5-DF22AA59B919}"/>
              </a:ext>
            </a:extLst>
          </p:cNvPr>
          <p:cNvSpPr>
            <a:spLocks noGrp="1"/>
          </p:cNvSpPr>
          <p:nvPr>
            <p:ph idx="1"/>
          </p:nvPr>
        </p:nvSpPr>
        <p:spPr>
          <a:xfrm>
            <a:off x="1369549" y="1088299"/>
            <a:ext cx="10359887" cy="4464361"/>
          </a:xfrm>
        </p:spPr>
        <p:txBody>
          <a:bodyPr>
            <a:normAutofit/>
          </a:bodyPr>
          <a:lstStyle/>
          <a:p>
            <a:pPr marL="0" indent="0">
              <a:buNone/>
            </a:pPr>
            <a:r>
              <a:rPr lang="en-US" sz="3200" b="1" i="0" u="sng" dirty="0">
                <a:effectLst/>
                <a:latin typeface="Google Sans"/>
              </a:rPr>
              <a:t>OBJECTIVES :</a:t>
            </a:r>
            <a:endParaRPr lang="en-US" b="0" i="0" dirty="0">
              <a:effectLst/>
              <a:latin typeface="Google Sans"/>
            </a:endParaRPr>
          </a:p>
          <a:p>
            <a:pPr marL="0" indent="0">
              <a:buNone/>
            </a:pPr>
            <a:r>
              <a:rPr lang="en-US" b="0" i="0" dirty="0">
                <a:effectLst/>
                <a:latin typeface="Google Sans"/>
              </a:rPr>
              <a:t>Compare different ML algorithms (KNN, SVM, Decision Tree, Naïve Bayes, and Random Forest) to determine the most accurate classification method. </a:t>
            </a:r>
          </a:p>
          <a:p>
            <a:pPr marL="0" indent="0">
              <a:buNone/>
            </a:pPr>
            <a:r>
              <a:rPr lang="en-US" b="0" i="0" dirty="0">
                <a:effectLst/>
                <a:latin typeface="Google Sans"/>
              </a:rPr>
              <a:t>Apply Pareto's 80/20 rule to classify inventory efficiently and prioritize high-value items for better stock control. </a:t>
            </a:r>
          </a:p>
          <a:p>
            <a:pPr marL="0" indent="0">
              <a:buNone/>
            </a:pPr>
            <a:endParaRPr lang="en-US" dirty="0"/>
          </a:p>
        </p:txBody>
      </p:sp>
      <p:graphicFrame>
        <p:nvGraphicFramePr>
          <p:cNvPr id="4" name="Content Placeholder 3">
            <a:extLst>
              <a:ext uri="{FF2B5EF4-FFF2-40B4-BE49-F238E27FC236}">
                <a16:creationId xmlns:a16="http://schemas.microsoft.com/office/drawing/2014/main" id="{990FC7FC-8D7F-4750-116F-80C6CAC0A55A}"/>
              </a:ext>
            </a:extLst>
          </p:cNvPr>
          <p:cNvGraphicFramePr>
            <a:graphicFrameLocks/>
          </p:cNvGraphicFramePr>
          <p:nvPr>
            <p:extLst>
              <p:ext uri="{D42A27DB-BD31-4B8C-83A1-F6EECF244321}">
                <p14:modId xmlns:p14="http://schemas.microsoft.com/office/powerpoint/2010/main" val="2249418636"/>
              </p:ext>
            </p:extLst>
          </p:nvPr>
        </p:nvGraphicFramePr>
        <p:xfrm>
          <a:off x="889621" y="7041909"/>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Internet">
            <a:extLst>
              <a:ext uri="{FF2B5EF4-FFF2-40B4-BE49-F238E27FC236}">
                <a16:creationId xmlns:a16="http://schemas.microsoft.com/office/drawing/2014/main" id="{10018C60-BFB8-44EE-9A9F-6AF2BE339A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6167" y="1305340"/>
            <a:ext cx="353382" cy="353382"/>
          </a:xfrm>
          <a:prstGeom prst="rect">
            <a:avLst/>
          </a:prstGeom>
        </p:spPr>
      </p:pic>
      <p:graphicFrame>
        <p:nvGraphicFramePr>
          <p:cNvPr id="6" name="Content Placeholder 3">
            <a:extLst>
              <a:ext uri="{FF2B5EF4-FFF2-40B4-BE49-F238E27FC236}">
                <a16:creationId xmlns:a16="http://schemas.microsoft.com/office/drawing/2014/main" id="{06ADA7BF-9D96-7540-BB60-BB2A020C9B4F}"/>
              </a:ext>
            </a:extLst>
          </p:cNvPr>
          <p:cNvGraphicFramePr>
            <a:graphicFrameLocks/>
          </p:cNvGraphicFramePr>
          <p:nvPr>
            <p:extLst>
              <p:ext uri="{D42A27DB-BD31-4B8C-83A1-F6EECF244321}">
                <p14:modId xmlns:p14="http://schemas.microsoft.com/office/powerpoint/2010/main" val="3503850580"/>
              </p:ext>
            </p:extLst>
          </p:nvPr>
        </p:nvGraphicFramePr>
        <p:xfrm>
          <a:off x="5484813" y="7221538"/>
          <a:ext cx="9906000" cy="35417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Slide Number Placeholder 1">
            <a:extLst>
              <a:ext uri="{FF2B5EF4-FFF2-40B4-BE49-F238E27FC236}">
                <a16:creationId xmlns:a16="http://schemas.microsoft.com/office/drawing/2014/main" id="{327A3A41-2AE1-9894-102C-4558344CFE4E}"/>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7" name="TextBox 6">
            <a:extLst>
              <a:ext uri="{FF2B5EF4-FFF2-40B4-BE49-F238E27FC236}">
                <a16:creationId xmlns:a16="http://schemas.microsoft.com/office/drawing/2014/main" id="{C70550F1-C9C7-62C2-810A-70CD657003C0}"/>
              </a:ext>
            </a:extLst>
          </p:cNvPr>
          <p:cNvSpPr txBox="1"/>
          <p:nvPr/>
        </p:nvSpPr>
        <p:spPr>
          <a:xfrm>
            <a:off x="5484813" y="6398097"/>
            <a:ext cx="806430"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1274968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FDB6-DE9F-1AAB-2CDE-EEE3C2D5D61E}"/>
              </a:ext>
            </a:extLst>
          </p:cNvPr>
          <p:cNvSpPr>
            <a:spLocks noGrp="1"/>
          </p:cNvSpPr>
          <p:nvPr>
            <p:ph type="title"/>
          </p:nvPr>
        </p:nvSpPr>
        <p:spPr/>
        <p:txBody>
          <a:bodyPr>
            <a:normAutofit/>
          </a:bodyPr>
          <a:lstStyle/>
          <a:p>
            <a:r>
              <a:rPr lang="en-US" sz="3200" u="sng" dirty="0">
                <a:latin typeface="Google Sans"/>
              </a:rPr>
              <a:t>METHODOLOGY :</a:t>
            </a:r>
          </a:p>
        </p:txBody>
      </p:sp>
      <p:graphicFrame>
        <p:nvGraphicFramePr>
          <p:cNvPr id="4" name="Content Placeholder 3">
            <a:extLst>
              <a:ext uri="{FF2B5EF4-FFF2-40B4-BE49-F238E27FC236}">
                <a16:creationId xmlns:a16="http://schemas.microsoft.com/office/drawing/2014/main" id="{5137FD6F-09A9-5429-DEC1-A246194AE1E5}"/>
              </a:ext>
            </a:extLst>
          </p:cNvPr>
          <p:cNvGraphicFramePr>
            <a:graphicFrameLocks noGrp="1"/>
          </p:cNvGraphicFramePr>
          <p:nvPr>
            <p:ph idx="1"/>
            <p:extLst>
              <p:ext uri="{D42A27DB-BD31-4B8C-83A1-F6EECF244321}">
                <p14:modId xmlns:p14="http://schemas.microsoft.com/office/powerpoint/2010/main" val="2199940328"/>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322D9930-5D46-0577-B595-7A9A65E23347}"/>
              </a:ext>
            </a:extLst>
          </p:cNvPr>
          <p:cNvGraphicFramePr>
            <a:graphicFrameLocks/>
          </p:cNvGraphicFramePr>
          <p:nvPr>
            <p:extLst>
              <p:ext uri="{D42A27DB-BD31-4B8C-83A1-F6EECF244321}">
                <p14:modId xmlns:p14="http://schemas.microsoft.com/office/powerpoint/2010/main" val="984109502"/>
              </p:ext>
            </p:extLst>
          </p:nvPr>
        </p:nvGraphicFramePr>
        <p:xfrm>
          <a:off x="1141411" y="7793038"/>
          <a:ext cx="9906000" cy="3541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1C534E23-256D-020A-FB6F-079D24120DF4}"/>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6" name="TextBox 5">
            <a:extLst>
              <a:ext uri="{FF2B5EF4-FFF2-40B4-BE49-F238E27FC236}">
                <a16:creationId xmlns:a16="http://schemas.microsoft.com/office/drawing/2014/main" id="{1C8032AA-4209-BB32-D7DF-4991767671C2}"/>
              </a:ext>
            </a:extLst>
          </p:cNvPr>
          <p:cNvSpPr txBox="1"/>
          <p:nvPr/>
        </p:nvSpPr>
        <p:spPr>
          <a:xfrm>
            <a:off x="5872283" y="6422787"/>
            <a:ext cx="806430"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1718001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B864A31A-8CDD-7BE3-8B1F-A910E7A69833}"/>
              </a:ext>
            </a:extLst>
          </p:cNvPr>
          <p:cNvGraphicFramePr>
            <a:graphicFrameLocks/>
          </p:cNvGraphicFramePr>
          <p:nvPr>
            <p:extLst>
              <p:ext uri="{D42A27DB-BD31-4B8C-83A1-F6EECF244321}">
                <p14:modId xmlns:p14="http://schemas.microsoft.com/office/powerpoint/2010/main" val="3176630292"/>
              </p:ext>
            </p:extLst>
          </p:nvPr>
        </p:nvGraphicFramePr>
        <p:xfrm>
          <a:off x="1432960" y="712236"/>
          <a:ext cx="6982170" cy="1179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1">
            <a:extLst>
              <a:ext uri="{FF2B5EF4-FFF2-40B4-BE49-F238E27FC236}">
                <a16:creationId xmlns:a16="http://schemas.microsoft.com/office/drawing/2014/main" id="{4707E470-00E0-BBF5-0DD3-11DF473CF147}"/>
              </a:ext>
            </a:extLst>
          </p:cNvPr>
          <p:cNvSpPr>
            <a:spLocks noChangeArrowheads="1"/>
          </p:cNvSpPr>
          <p:nvPr/>
        </p:nvSpPr>
        <p:spPr bwMode="auto">
          <a:xfrm>
            <a:off x="1550503" y="2019616"/>
            <a:ext cx="920853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Stock level</a:t>
            </a:r>
            <a:r>
              <a:rPr kumimoji="0" lang="en-US" altLang="en-US" sz="1800" b="0" i="0" u="none" strike="noStrike" cap="none" normalizeH="0" baseline="0" dirty="0">
                <a:ln>
                  <a:noFill/>
                </a:ln>
                <a:solidFill>
                  <a:schemeClr val="tx1"/>
                </a:solidFill>
                <a:effectLst/>
                <a:latin typeface="Arial" panose="020B0604020202020204" pitchFamily="34" charset="0"/>
              </a:rPr>
              <a:t> (quantity available)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Demand frequency</a:t>
            </a:r>
            <a:r>
              <a:rPr kumimoji="0" lang="en-US" altLang="en-US" sz="1800" b="0" i="0" u="none" strike="noStrike" cap="none" normalizeH="0" baseline="0" dirty="0">
                <a:ln>
                  <a:noFill/>
                </a:ln>
                <a:solidFill>
                  <a:schemeClr val="tx1"/>
                </a:solidFill>
                <a:effectLst/>
                <a:latin typeface="Arial" panose="020B0604020202020204" pitchFamily="34" charset="0"/>
              </a:rPr>
              <a:t> (historical demand trends)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Cost per unit</a:t>
            </a:r>
            <a:r>
              <a:rPr kumimoji="0" lang="en-US" altLang="en-US" sz="1800" b="0" i="0" u="none" strike="noStrike" cap="none" normalizeH="0" baseline="0" dirty="0">
                <a:ln>
                  <a:noFill/>
                </a:ln>
                <a:solidFill>
                  <a:schemeClr val="tx1"/>
                </a:solidFill>
                <a:effectLst/>
                <a:latin typeface="Arial" panose="020B0604020202020204" pitchFamily="34" charset="0"/>
              </a:rPr>
              <a:t> (high-cost vs. low-cost items)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Perishability</a:t>
            </a:r>
            <a:r>
              <a:rPr kumimoji="0" lang="en-US" altLang="en-US" sz="1800" b="0" i="0" u="none" strike="noStrike" cap="none" normalizeH="0" baseline="0" dirty="0">
                <a:ln>
                  <a:noFill/>
                </a:ln>
                <a:solidFill>
                  <a:schemeClr val="tx1"/>
                </a:solidFill>
                <a:effectLst/>
                <a:latin typeface="Arial" panose="020B0604020202020204" pitchFamily="34" charset="0"/>
              </a:rPr>
              <a:t> (shelf life of products)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Lead time</a:t>
            </a:r>
            <a:r>
              <a:rPr kumimoji="0" lang="en-US" altLang="en-US" sz="1800" b="0" i="0" u="none" strike="noStrike" cap="none" normalizeH="0" baseline="0" dirty="0">
                <a:ln>
                  <a:noFill/>
                </a:ln>
                <a:solidFill>
                  <a:schemeClr val="tx1"/>
                </a:solidFill>
                <a:effectLst/>
                <a:latin typeface="Arial" panose="020B0604020202020204" pitchFamily="34" charset="0"/>
              </a:rPr>
              <a:t> (time taken for stock replenishment)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Data cleaning techniques such as handling missing values and outliers are applied.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Feature scaling is performed to standardize numerical attributes. </a:t>
            </a:r>
          </a:p>
        </p:txBody>
      </p:sp>
      <p:graphicFrame>
        <p:nvGraphicFramePr>
          <p:cNvPr id="17" name="Content Placeholder 3">
            <a:extLst>
              <a:ext uri="{FF2B5EF4-FFF2-40B4-BE49-F238E27FC236}">
                <a16:creationId xmlns:a16="http://schemas.microsoft.com/office/drawing/2014/main" id="{0CAA84FD-C1EA-E080-2E4F-C9A352A09B5C}"/>
              </a:ext>
            </a:extLst>
          </p:cNvPr>
          <p:cNvGraphicFramePr>
            <a:graphicFrameLocks noGrp="1"/>
          </p:cNvGraphicFramePr>
          <p:nvPr>
            <p:ph idx="1"/>
            <p:extLst>
              <p:ext uri="{D42A27DB-BD31-4B8C-83A1-F6EECF244321}">
                <p14:modId xmlns:p14="http://schemas.microsoft.com/office/powerpoint/2010/main" val="1280450404"/>
              </p:ext>
            </p:extLst>
          </p:nvPr>
        </p:nvGraphicFramePr>
        <p:xfrm>
          <a:off x="1143000" y="7558908"/>
          <a:ext cx="9906000" cy="3541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Slide Number Placeholder 1">
            <a:extLst>
              <a:ext uri="{FF2B5EF4-FFF2-40B4-BE49-F238E27FC236}">
                <a16:creationId xmlns:a16="http://schemas.microsoft.com/office/drawing/2014/main" id="{E016592A-1944-6865-90C8-3B964DCE6758}"/>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3" name="TextBox 2">
            <a:extLst>
              <a:ext uri="{FF2B5EF4-FFF2-40B4-BE49-F238E27FC236}">
                <a16:creationId xmlns:a16="http://schemas.microsoft.com/office/drawing/2014/main" id="{2ABB8225-9D8B-59C2-1DD2-6E68A94C72BB}"/>
              </a:ext>
            </a:extLst>
          </p:cNvPr>
          <p:cNvSpPr txBox="1"/>
          <p:nvPr/>
        </p:nvSpPr>
        <p:spPr>
          <a:xfrm>
            <a:off x="5751556" y="6534322"/>
            <a:ext cx="806430" cy="646331"/>
          </a:xfrm>
          <a:prstGeom prst="rect">
            <a:avLst/>
          </a:prstGeom>
          <a:noFill/>
        </p:spPr>
        <p:txBody>
          <a:bodyPr wrap="square" rtlCol="0">
            <a:spAutoFit/>
          </a:bodyPr>
          <a:lstStyle/>
          <a:p>
            <a:r>
              <a:rPr lang="en-US" dirty="0"/>
              <a:t>7</a:t>
            </a:r>
          </a:p>
          <a:p>
            <a:endParaRPr lang="en-US" dirty="0"/>
          </a:p>
        </p:txBody>
      </p:sp>
    </p:spTree>
    <p:extLst>
      <p:ext uri="{BB962C8B-B14F-4D97-AF65-F5344CB8AC3E}">
        <p14:creationId xmlns:p14="http://schemas.microsoft.com/office/powerpoint/2010/main" val="1846660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54169748458E4EA39FC93A8F253304" ma:contentTypeVersion="13" ma:contentTypeDescription="Create a new document." ma:contentTypeScope="" ma:versionID="69f62eaaaea180b69c4e60a8c553c50e">
  <xsd:schema xmlns:xsd="http://www.w3.org/2001/XMLSchema" xmlns:xs="http://www.w3.org/2001/XMLSchema" xmlns:p="http://schemas.microsoft.com/office/2006/metadata/properties" xmlns:ns3="109d16a7-e2cf-4a70-894c-a48844ace1f1" xmlns:ns4="8941a63c-5e83-4311-9098-c4a2da7961d6" targetNamespace="http://schemas.microsoft.com/office/2006/metadata/properties" ma:root="true" ma:fieldsID="5d95697949b8bb1ffb9fad16dd67b824" ns3:_="" ns4:_="">
    <xsd:import namespace="109d16a7-e2cf-4a70-894c-a48844ace1f1"/>
    <xsd:import namespace="8941a63c-5e83-4311-9098-c4a2da7961d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9d16a7-e2cf-4a70-894c-a48844ace1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941a63c-5e83-4311-9098-c4a2da7961d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09d16a7-e2cf-4a70-894c-a48844ace1f1" xsi:nil="true"/>
  </documentManagement>
</p:properties>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0A14155F-C532-4867-A35F-E5A24EA47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9d16a7-e2cf-4a70-894c-a48844ace1f1"/>
    <ds:schemaRef ds:uri="8941a63c-5e83-4311-9098-c4a2da7961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18BD99-41E9-467C-9777-74587F831718}">
  <ds:schemaRefs>
    <ds:schemaRef ds:uri="109d16a7-e2cf-4a70-894c-a48844ace1f1"/>
    <ds:schemaRef ds:uri="http://purl.org/dc/terms/"/>
    <ds:schemaRef ds:uri="http://schemas.microsoft.com/office/infopath/2007/PartnerControls"/>
    <ds:schemaRef ds:uri="http://schemas.microsoft.com/office/2006/metadata/properties"/>
    <ds:schemaRef ds:uri="http://schemas.microsoft.com/office/2006/documentManagement/types"/>
    <ds:schemaRef ds:uri="http://purl.org/dc/elements/1.1/"/>
    <ds:schemaRef ds:uri="http://www.w3.org/XML/1998/namespace"/>
    <ds:schemaRef ds:uri="http://schemas.openxmlformats.org/package/2006/metadata/core-properties"/>
    <ds:schemaRef ds:uri="8941a63c-5e83-4311-9098-c4a2da7961d6"/>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1041</TotalTime>
  <Words>3131</Words>
  <Application>Microsoft Office PowerPoint</Application>
  <PresentationFormat>Widescreen</PresentationFormat>
  <Paragraphs>519</Paragraphs>
  <Slides>41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Bahnschrift Condensed</vt:lpstr>
      <vt:lpstr>Calibri</vt:lpstr>
      <vt:lpstr>Felix Titling</vt:lpstr>
      <vt:lpstr>Google Sans</vt:lpstr>
      <vt:lpstr>Tw Cen MT</vt:lpstr>
      <vt:lpstr>Circuit</vt:lpstr>
      <vt:lpstr>23ECE285 Machine  learning laboratory</vt:lpstr>
      <vt:lpstr>CONTENTS</vt:lpstr>
      <vt:lpstr>INTRODUCTION</vt:lpstr>
      <vt:lpstr>LITERATURE SURVEY</vt:lpstr>
      <vt:lpstr>PowerPoint Presentation</vt:lpstr>
      <vt:lpstr>PowerPoint Presentation</vt:lpstr>
      <vt:lpstr>PowerPoint Presentation</vt:lpstr>
      <vt:lpstr>METHODOLOGY :</vt:lpstr>
      <vt:lpstr>PowerPoint Presentation</vt:lpstr>
      <vt:lpstr>PowerPoint Presentation</vt:lpstr>
      <vt:lpstr>PowerPoint Presentation</vt:lpstr>
      <vt:lpstr>PowerPoint Presentation</vt:lpstr>
      <vt:lpstr>PowerPoint Presentation</vt:lpstr>
      <vt:lpstr>RESULTS AND DISCUSSIONS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ACCURACY SCORE OF SVM :</vt:lpstr>
      <vt:lpstr>ACCURACY SCORE OF KNN :</vt:lpstr>
      <vt:lpstr>ACCURACY SCORE OF RANDOM FOREST :</vt:lpstr>
      <vt:lpstr>ACCURACY SCORE OF NAÏVE BAYES:</vt:lpstr>
      <vt:lpstr>ACCURACY SCORE OF DECISION TREE:</vt:lpstr>
      <vt:lpstr>Confusion  MAtrices</vt:lpstr>
      <vt:lpstr>ADDITIONAL WORKS DONE </vt:lpstr>
      <vt:lpstr>PowerPoint Presentation</vt:lpstr>
      <vt:lpstr>OVERALL ANALYSIS:</vt:lpstr>
      <vt:lpstr>PowerPoint Presentation</vt:lpstr>
      <vt:lpstr>PowerPoint Presentation</vt:lpstr>
      <vt:lpstr>MILESTONES ACHIEVED</vt:lpstr>
      <vt:lpstr>MILESTONES ACHIEVED</vt:lpstr>
      <vt:lpstr>MILESTONES ACHIEVED</vt:lpstr>
      <vt:lpstr>MILESTONES ACHIEVED</vt:lpstr>
      <vt:lpstr>MILESTONES ACHIEVED</vt:lpstr>
      <vt:lpstr>MILESTONES ACHIEVED</vt:lpstr>
      <vt:lpstr>SUMMARY :</vt:lpstr>
      <vt:lpstr>SUMMARY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23ECE285 Machine  learning laboratory</dc:title>
  <dc:creator>J RAHUL KRISHNA</dc:creator>
  <cp:lastModifiedBy>RAHUL KRISHNA J-[CB.EN.U4ECE23238]</cp:lastModifiedBy>
  <cp:revision>77</cp:revision>
  <dcterms:created xsi:type="dcterms:W3CDTF">2025-03-03T16:23:17Z</dcterms:created>
  <dcterms:modified xsi:type="dcterms:W3CDTF">2025-04-02T10:01:25Z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0x010100B554169748458E4EA39FC93A8F253304</vt:lpwstr>
  </property>
</Properties>
</file>